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6858000" cx="12192000"/>
  <p:notesSz cx="6797675" cy="9926625"/>
  <p:embeddedFontLst>
    <p:embeddedFont>
      <p:font typeface="Montserrat"/>
      <p:regular r:id="rId15"/>
      <p:bold r:id="rId16"/>
      <p:italic r:id="rId17"/>
      <p:boldItalic r:id="rId18"/>
    </p:embeddedFont>
    <p:embeddedFont>
      <p:font typeface="Helvetica Neue"/>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iD8tr8lKcpuIXTV59I2sY9MlpX2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HelveticaNeue-bold.fntdata"/><Relationship Id="rId11" Type="http://schemas.openxmlformats.org/officeDocument/2006/relationships/slide" Target="slides/slide7.xml"/><Relationship Id="rId22" Type="http://schemas.openxmlformats.org/officeDocument/2006/relationships/font" Target="fonts/HelveticaNeue-boldItalic.fntdata"/><Relationship Id="rId10" Type="http://schemas.openxmlformats.org/officeDocument/2006/relationships/slide" Target="slides/slide6.xml"/><Relationship Id="rId21" Type="http://schemas.openxmlformats.org/officeDocument/2006/relationships/font" Target="fonts/HelveticaNeue-italic.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Montserrat-regular.fntdata"/><Relationship Id="rId14" Type="http://schemas.openxmlformats.org/officeDocument/2006/relationships/slide" Target="slides/slide10.xml"/><Relationship Id="rId17" Type="http://schemas.openxmlformats.org/officeDocument/2006/relationships/font" Target="fonts/Montserrat-italic.fntdata"/><Relationship Id="rId16" Type="http://schemas.openxmlformats.org/officeDocument/2006/relationships/font" Target="fonts/Montserrat-bold.fntdata"/><Relationship Id="rId5" Type="http://schemas.openxmlformats.org/officeDocument/2006/relationships/slide" Target="slides/slide1.xml"/><Relationship Id="rId19" Type="http://schemas.openxmlformats.org/officeDocument/2006/relationships/font" Target="fonts/HelveticaNeue-regular.fntdata"/><Relationship Id="rId6" Type="http://schemas.openxmlformats.org/officeDocument/2006/relationships/slide" Target="slides/slide2.xml"/><Relationship Id="rId18"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45659" cy="498056"/>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50443" y="0"/>
            <a:ext cx="2945659" cy="498056"/>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428584"/>
            <a:ext cx="2945659" cy="49805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50443" y="9428584"/>
            <a:ext cx="2945659" cy="49805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55" name="Google Shape;155;p1: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5:notes"/>
          <p:cNvSpPr txBox="1"/>
          <p:nvPr>
            <p:ph idx="1" type="body"/>
          </p:nvPr>
        </p:nvSpPr>
        <p:spPr>
          <a:xfrm>
            <a:off x="906357" y="4715153"/>
            <a:ext cx="4984962" cy="4466987"/>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220" name="Google Shape;220;p15:notes"/>
          <p:cNvSpPr/>
          <p:nvPr>
            <p:ph idx="2" type="sldImg"/>
          </p:nvPr>
        </p:nvSpPr>
        <p:spPr>
          <a:xfrm>
            <a:off x="90488" y="744538"/>
            <a:ext cx="6616700" cy="37226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40: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40: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41: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7" name="Google Shape;167;p41: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42: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5" name="Google Shape;175;p42: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43: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4" name="Google Shape;184;p43: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44: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p44: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45: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9" name="Google Shape;199;p45: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46: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7" name="Google Shape;207;p46: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47:notes"/>
          <p:cNvSpPr txBox="1"/>
          <p:nvPr>
            <p:ph idx="1" type="body"/>
          </p:nvPr>
        </p:nvSpPr>
        <p:spPr>
          <a:xfrm>
            <a:off x="679768" y="4777194"/>
            <a:ext cx="5438140" cy="3908614"/>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p47:notes"/>
          <p:cNvSpPr/>
          <p:nvPr>
            <p:ph idx="2" type="sldImg"/>
          </p:nvPr>
        </p:nvSpPr>
        <p:spPr>
          <a:xfrm>
            <a:off x="422275" y="1241425"/>
            <a:ext cx="5953125" cy="334962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
  <p:cSld name="Title A">
    <p:spTree>
      <p:nvGrpSpPr>
        <p:cNvPr id="15" name="Shape 15"/>
        <p:cNvGrpSpPr/>
        <p:nvPr/>
      </p:nvGrpSpPr>
      <p:grpSpPr>
        <a:xfrm>
          <a:off x="0" y="0"/>
          <a:ext cx="0" cy="0"/>
          <a:chOff x="0" y="0"/>
          <a:chExt cx="0" cy="0"/>
        </a:xfrm>
      </p:grpSpPr>
      <p:sp>
        <p:nvSpPr>
          <p:cNvPr id="16" name="Google Shape;16;p17"/>
          <p:cNvSpPr txBox="1"/>
          <p:nvPr>
            <p:ph type="title"/>
          </p:nvPr>
        </p:nvSpPr>
        <p:spPr>
          <a:xfrm>
            <a:off x="609600" y="2648201"/>
            <a:ext cx="5191119" cy="1508126"/>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rgbClr val="316DB2"/>
              </a:buClr>
              <a:buSzPts val="4000"/>
              <a:buFont typeface="Montserrat"/>
              <a:buNone/>
              <a:defRPr b="1" i="0" sz="4000" u="none" cap="none" strike="noStrike">
                <a:solidFill>
                  <a:srgbClr val="316DB2"/>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17" name="Google Shape;17;p17"/>
          <p:cNvPicPr preferRelativeResize="0"/>
          <p:nvPr/>
        </p:nvPicPr>
        <p:blipFill rotWithShape="1">
          <a:blip r:embed="rId2">
            <a:alphaModFix/>
          </a:blip>
          <a:srcRect b="0" l="0" r="0" t="0"/>
          <a:stretch/>
        </p:blipFill>
        <p:spPr>
          <a:xfrm>
            <a:off x="609600" y="836740"/>
            <a:ext cx="2272057" cy="743582"/>
          </a:xfrm>
          <a:prstGeom prst="rect">
            <a:avLst/>
          </a:prstGeom>
          <a:noFill/>
          <a:ln>
            <a:noFill/>
          </a:ln>
        </p:spPr>
      </p:pic>
      <p:sp>
        <p:nvSpPr>
          <p:cNvPr id="18" name="Google Shape;18;p17"/>
          <p:cNvSpPr/>
          <p:nvPr/>
        </p:nvSpPr>
        <p:spPr>
          <a:xfrm>
            <a:off x="3313125" y="661135"/>
            <a:ext cx="985853" cy="98818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9" name="Google Shape;19;p17"/>
          <p:cNvSpPr txBox="1"/>
          <p:nvPr>
            <p:ph idx="1" type="body"/>
          </p:nvPr>
        </p:nvSpPr>
        <p:spPr>
          <a:xfrm>
            <a:off x="609600" y="4156417"/>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000"/>
              <a:buFont typeface="Arial"/>
              <a:buNone/>
              <a:defRPr b="0" i="0" sz="20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0" name="Google Shape;20;p17"/>
          <p:cNvSpPr txBox="1"/>
          <p:nvPr>
            <p:ph idx="2" type="body"/>
          </p:nvPr>
        </p:nvSpPr>
        <p:spPr>
          <a:xfrm>
            <a:off x="4431895" y="753009"/>
            <a:ext cx="1931960" cy="440664"/>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600"/>
              <a:buFont typeface="Arial"/>
              <a:buNone/>
              <a:defRPr b="1" i="0" sz="16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1" name="Google Shape;21;p17"/>
          <p:cNvSpPr txBox="1"/>
          <p:nvPr>
            <p:ph idx="3" type="body"/>
          </p:nvPr>
        </p:nvSpPr>
        <p:spPr>
          <a:xfrm>
            <a:off x="4431895" y="1200727"/>
            <a:ext cx="1931960" cy="358736"/>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400"/>
              <a:buFont typeface="Arial"/>
              <a:buNone/>
              <a:defRPr b="0" i="0" sz="14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22" name="Google Shape;22;p17"/>
          <p:cNvSpPr/>
          <p:nvPr>
            <p:ph idx="4" type="pic"/>
          </p:nvPr>
        </p:nvSpPr>
        <p:spPr>
          <a:xfrm>
            <a:off x="3356649" y="701433"/>
            <a:ext cx="906462" cy="904875"/>
          </a:xfrm>
          <a:prstGeom prst="ellipse">
            <a:avLst/>
          </a:prstGeom>
          <a:solidFill>
            <a:schemeClr val="lt1"/>
          </a:solidFill>
          <a:ln>
            <a:noFill/>
          </a:ln>
        </p:spPr>
      </p:sp>
      <p:cxnSp>
        <p:nvCxnSpPr>
          <p:cNvPr id="23" name="Google Shape;23;p17"/>
          <p:cNvCxnSpPr/>
          <p:nvPr/>
        </p:nvCxnSpPr>
        <p:spPr>
          <a:xfrm>
            <a:off x="3112655" y="678577"/>
            <a:ext cx="0" cy="970742"/>
          </a:xfrm>
          <a:prstGeom prst="straightConnector1">
            <a:avLst/>
          </a:prstGeom>
          <a:noFill/>
          <a:ln cap="flat" cmpd="sng" w="12700">
            <a:solidFill>
              <a:srgbClr val="42AC32"/>
            </a:solidFill>
            <a:prstDash val="solid"/>
            <a:round/>
            <a:headEnd len="sm" w="sm" type="none"/>
            <a:tailEnd len="sm" w="sm" type="none"/>
          </a:ln>
        </p:spPr>
      </p:cxnSp>
      <p:sp>
        <p:nvSpPr>
          <p:cNvPr id="24" name="Google Shape;24;p17"/>
          <p:cNvSpPr/>
          <p:nvPr/>
        </p:nvSpPr>
        <p:spPr>
          <a:xfrm>
            <a:off x="6871855" y="0"/>
            <a:ext cx="5320145" cy="6858000"/>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25" name="Google Shape;25;p17"/>
          <p:cNvSpPr/>
          <p:nvPr>
            <p:ph idx="5" type="pic"/>
          </p:nvPr>
        </p:nvSpPr>
        <p:spPr>
          <a:xfrm>
            <a:off x="6872288" y="0"/>
            <a:ext cx="5319712" cy="6858000"/>
          </a:xfrm>
          <a:prstGeom prst="rect">
            <a:avLst/>
          </a:prstGeom>
          <a:solidFill>
            <a:schemeClr val="lt1"/>
          </a:solidFill>
          <a:ln>
            <a:noFill/>
          </a:ln>
          <a:effectLst>
            <a:reflection blurRad="0" dir="5400000" dist="50800" endA="0" endPos="0" kx="0" rotWithShape="0" algn="bl" stPos="0" sy="-100000" ky="0"/>
          </a:effectLst>
        </p:spPr>
      </p:sp>
      <p:grpSp>
        <p:nvGrpSpPr>
          <p:cNvPr id="26" name="Google Shape;26;p17"/>
          <p:cNvGrpSpPr/>
          <p:nvPr/>
        </p:nvGrpSpPr>
        <p:grpSpPr>
          <a:xfrm>
            <a:off x="609600" y="5750896"/>
            <a:ext cx="5897948" cy="584735"/>
            <a:chOff x="609600" y="5750896"/>
            <a:chExt cx="5897948" cy="584735"/>
          </a:xfrm>
        </p:grpSpPr>
        <p:sp>
          <p:nvSpPr>
            <p:cNvPr id="27" name="Google Shape;27;p17"/>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pic>
          <p:nvPicPr>
            <p:cNvPr id="28" name="Google Shape;28;p17"/>
            <p:cNvPicPr preferRelativeResize="0"/>
            <p:nvPr/>
          </p:nvPicPr>
          <p:blipFill rotWithShape="1">
            <a:blip r:embed="rId3">
              <a:alphaModFix/>
            </a:blip>
            <a:srcRect b="0" l="0" r="0" t="0"/>
            <a:stretch/>
          </p:blipFill>
          <p:spPr>
            <a:xfrm>
              <a:off x="609600" y="5768982"/>
              <a:ext cx="2146496" cy="456260"/>
            </a:xfrm>
            <a:prstGeom prst="rect">
              <a:avLst/>
            </a:prstGeom>
            <a:noFill/>
            <a:ln>
              <a:noFill/>
            </a:ln>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9" name="Shape 109"/>
        <p:cNvGrpSpPr/>
        <p:nvPr/>
      </p:nvGrpSpPr>
      <p:grpSpPr>
        <a:xfrm>
          <a:off x="0" y="0"/>
          <a:ext cx="0" cy="0"/>
          <a:chOff x="0" y="0"/>
          <a:chExt cx="0" cy="0"/>
        </a:xfrm>
      </p:grpSpPr>
      <p:sp>
        <p:nvSpPr>
          <p:cNvPr id="110" name="Google Shape;110;p3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33"/>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2" name="Google Shape;112;p33"/>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33"/>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4" name="Google Shape;114;p33"/>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6" name="Google Shape;116;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8" name="Shape 118"/>
        <p:cNvGrpSpPr/>
        <p:nvPr/>
      </p:nvGrpSpPr>
      <p:grpSpPr>
        <a:xfrm>
          <a:off x="0" y="0"/>
          <a:ext cx="0" cy="0"/>
          <a:chOff x="0" y="0"/>
          <a:chExt cx="0" cy="0"/>
        </a:xfrm>
      </p:grpSpPr>
      <p:sp>
        <p:nvSpPr>
          <p:cNvPr id="119" name="Google Shape;119;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3" name="Shape 123"/>
        <p:cNvGrpSpPr/>
        <p:nvPr/>
      </p:nvGrpSpPr>
      <p:grpSpPr>
        <a:xfrm>
          <a:off x="0" y="0"/>
          <a:ext cx="0" cy="0"/>
          <a:chOff x="0" y="0"/>
          <a:chExt cx="0" cy="0"/>
        </a:xfrm>
      </p:grpSpPr>
      <p:sp>
        <p:nvSpPr>
          <p:cNvPr id="124" name="Google Shape;124;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7" name="Shape 127"/>
        <p:cNvGrpSpPr/>
        <p:nvPr/>
      </p:nvGrpSpPr>
      <p:grpSpPr>
        <a:xfrm>
          <a:off x="0" y="0"/>
          <a:ext cx="0" cy="0"/>
          <a:chOff x="0" y="0"/>
          <a:chExt cx="0" cy="0"/>
        </a:xfrm>
      </p:grpSpPr>
      <p:sp>
        <p:nvSpPr>
          <p:cNvPr id="128" name="Google Shape;128;p3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9" name="Google Shape;129;p3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30" name="Google Shape;130;p3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1" name="Google Shape;131;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4" name="Shape 134"/>
        <p:cNvGrpSpPr/>
        <p:nvPr/>
      </p:nvGrpSpPr>
      <p:grpSpPr>
        <a:xfrm>
          <a:off x="0" y="0"/>
          <a:ext cx="0" cy="0"/>
          <a:chOff x="0" y="0"/>
          <a:chExt cx="0" cy="0"/>
        </a:xfrm>
      </p:grpSpPr>
      <p:sp>
        <p:nvSpPr>
          <p:cNvPr id="135" name="Google Shape;135;p37"/>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37"/>
          <p:cNvSpPr/>
          <p:nvPr>
            <p:ph idx="2" type="pic"/>
          </p:nvPr>
        </p:nvSpPr>
        <p:spPr>
          <a:xfrm>
            <a:off x="5183188" y="987425"/>
            <a:ext cx="6172200" cy="4873625"/>
          </a:xfrm>
          <a:prstGeom prst="rect">
            <a:avLst/>
          </a:prstGeom>
          <a:noFill/>
          <a:ln>
            <a:noFill/>
          </a:ln>
        </p:spPr>
      </p:sp>
      <p:sp>
        <p:nvSpPr>
          <p:cNvPr id="137" name="Google Shape;137;p37"/>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38" name="Google Shape;138;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1" name="Shape 141"/>
        <p:cNvGrpSpPr/>
        <p:nvPr/>
      </p:nvGrpSpPr>
      <p:grpSpPr>
        <a:xfrm>
          <a:off x="0" y="0"/>
          <a:ext cx="0" cy="0"/>
          <a:chOff x="0" y="0"/>
          <a:chExt cx="0" cy="0"/>
        </a:xfrm>
      </p:grpSpPr>
      <p:sp>
        <p:nvSpPr>
          <p:cNvPr id="142" name="Google Shape;142;p3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4" name="Google Shape;144;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5" name="Google Shape;145;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7" name="Shape 147"/>
        <p:cNvGrpSpPr/>
        <p:nvPr/>
      </p:nvGrpSpPr>
      <p:grpSpPr>
        <a:xfrm>
          <a:off x="0" y="0"/>
          <a:ext cx="0" cy="0"/>
          <a:chOff x="0" y="0"/>
          <a:chExt cx="0" cy="0"/>
        </a:xfrm>
      </p:grpSpPr>
      <p:sp>
        <p:nvSpPr>
          <p:cNvPr id="148" name="Google Shape;148;p39"/>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9" name="Google Shape;149;p39"/>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0" name="Google Shape;15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2">
  <p:cSld name="Slide text 2">
    <p:spTree>
      <p:nvGrpSpPr>
        <p:cNvPr id="29" name="Shape 29"/>
        <p:cNvGrpSpPr/>
        <p:nvPr/>
      </p:nvGrpSpPr>
      <p:grpSpPr>
        <a:xfrm>
          <a:off x="0" y="0"/>
          <a:ext cx="0" cy="0"/>
          <a:chOff x="0" y="0"/>
          <a:chExt cx="0" cy="0"/>
        </a:xfrm>
      </p:grpSpPr>
      <p:sp>
        <p:nvSpPr>
          <p:cNvPr id="30" name="Google Shape;30;p19"/>
          <p:cNvSpPr/>
          <p:nvPr/>
        </p:nvSpPr>
        <p:spPr>
          <a:xfrm>
            <a:off x="9312965" y="-296"/>
            <a:ext cx="2879035" cy="6858295"/>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1" name="Google Shape;31;p19"/>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32" name="Google Shape;32;p19"/>
          <p:cNvSpPr txBox="1"/>
          <p:nvPr>
            <p:ph type="title"/>
          </p:nvPr>
        </p:nvSpPr>
        <p:spPr>
          <a:xfrm>
            <a:off x="904810" y="2200417"/>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33" name="Google Shape;33;p19"/>
          <p:cNvSpPr txBox="1"/>
          <p:nvPr>
            <p:ph idx="1" type="body"/>
          </p:nvPr>
        </p:nvSpPr>
        <p:spPr>
          <a:xfrm>
            <a:off x="904875" y="3851275"/>
            <a:ext cx="5191125" cy="1154113"/>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34" name="Google Shape;34;p19"/>
          <p:cNvSpPr/>
          <p:nvPr>
            <p:ph idx="2"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pic>
        <p:nvPicPr>
          <p:cNvPr id="35" name="Google Shape;35;p19"/>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grpSp>
        <p:nvGrpSpPr>
          <p:cNvPr id="36" name="Google Shape;36;p19"/>
          <p:cNvGrpSpPr/>
          <p:nvPr/>
        </p:nvGrpSpPr>
        <p:grpSpPr>
          <a:xfrm>
            <a:off x="609600" y="5750896"/>
            <a:ext cx="5897948" cy="584735"/>
            <a:chOff x="609600" y="5750896"/>
            <a:chExt cx="5897948" cy="584735"/>
          </a:xfrm>
        </p:grpSpPr>
        <p:sp>
          <p:nvSpPr>
            <p:cNvPr id="37" name="Google Shape;37;p19"/>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pic>
          <p:nvPicPr>
            <p:cNvPr id="38" name="Google Shape;38;p19"/>
            <p:cNvPicPr preferRelativeResize="0"/>
            <p:nvPr/>
          </p:nvPicPr>
          <p:blipFill rotWithShape="1">
            <a:blip r:embed="rId3">
              <a:alphaModFix/>
            </a:blip>
            <a:srcRect b="0" l="0" r="0" t="0"/>
            <a:stretch/>
          </p:blipFill>
          <p:spPr>
            <a:xfrm>
              <a:off x="609600" y="5768982"/>
              <a:ext cx="2146496" cy="456260"/>
            </a:xfrm>
            <a:prstGeom prst="rect">
              <a:avLst/>
            </a:prstGeom>
            <a:noFill/>
            <a:ln>
              <a:noFill/>
            </a:ln>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 list 1">
  <p:cSld name="Bullet list 1">
    <p:spTree>
      <p:nvGrpSpPr>
        <p:cNvPr id="39" name="Shape 39"/>
        <p:cNvGrpSpPr/>
        <p:nvPr/>
      </p:nvGrpSpPr>
      <p:grpSpPr>
        <a:xfrm>
          <a:off x="0" y="0"/>
          <a:ext cx="0" cy="0"/>
          <a:chOff x="0" y="0"/>
          <a:chExt cx="0" cy="0"/>
        </a:xfrm>
      </p:grpSpPr>
      <p:sp>
        <p:nvSpPr>
          <p:cNvPr id="40" name="Google Shape;40;p22"/>
          <p:cNvSpPr/>
          <p:nvPr/>
        </p:nvSpPr>
        <p:spPr>
          <a:xfrm>
            <a:off x="9352723" y="-296"/>
            <a:ext cx="2839278" cy="685829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1" name="Google Shape;41;p2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42" name="Google Shape;42;p22"/>
          <p:cNvSpPr txBox="1"/>
          <p:nvPr>
            <p:ph type="title"/>
          </p:nvPr>
        </p:nvSpPr>
        <p:spPr>
          <a:xfrm>
            <a:off x="904810" y="1792913"/>
            <a:ext cx="5191119" cy="1508126"/>
          </a:xfrm>
          <a:prstGeom prst="rect">
            <a:avLst/>
          </a:prstGeom>
          <a:noFill/>
          <a:ln>
            <a:noFill/>
          </a:ln>
        </p:spPr>
        <p:txBody>
          <a:bodyPr anchorCtr="0" anchor="ctr" bIns="45700" lIns="45700" spcFirstLastPara="1" rIns="45700" wrap="square" tIns="45700">
            <a:noAutofit/>
          </a:bodyPr>
          <a:lstStyle>
            <a:lvl1pPr lvl="0" marR="0" algn="l">
              <a:lnSpc>
                <a:spcPct val="100000"/>
              </a:lnSpc>
              <a:spcBef>
                <a:spcPts val="0"/>
              </a:spcBef>
              <a:spcAft>
                <a:spcPts val="0"/>
              </a:spcAft>
              <a:buClr>
                <a:schemeClr val="dk1"/>
              </a:buClr>
              <a:buSzPts val="2800"/>
              <a:buFont typeface="Montserrat"/>
              <a:buNone/>
              <a:defRPr b="1" i="0" sz="2800" u="none" cap="none" strike="noStrike">
                <a:solidFill>
                  <a:schemeClr val="dk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sp>
        <p:nvSpPr>
          <p:cNvPr id="43" name="Google Shape;43;p22"/>
          <p:cNvSpPr txBox="1"/>
          <p:nvPr>
            <p:ph idx="1" type="body"/>
          </p:nvPr>
        </p:nvSpPr>
        <p:spPr>
          <a:xfrm>
            <a:off x="904876"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44" name="Google Shape;44;p22"/>
          <p:cNvPicPr preferRelativeResize="0"/>
          <p:nvPr/>
        </p:nvPicPr>
        <p:blipFill rotWithShape="1">
          <a:blip r:embed="rId2">
            <a:alphaModFix/>
          </a:blip>
          <a:srcRect b="0" l="0" r="0" t="0"/>
          <a:stretch/>
        </p:blipFill>
        <p:spPr>
          <a:xfrm>
            <a:off x="887950" y="375173"/>
            <a:ext cx="1274618" cy="417148"/>
          </a:xfrm>
          <a:prstGeom prst="rect">
            <a:avLst/>
          </a:prstGeom>
          <a:noFill/>
          <a:ln>
            <a:noFill/>
          </a:ln>
        </p:spPr>
      </p:pic>
      <p:sp>
        <p:nvSpPr>
          <p:cNvPr id="45" name="Google Shape;45;p22"/>
          <p:cNvSpPr txBox="1"/>
          <p:nvPr>
            <p:ph idx="2" type="body"/>
          </p:nvPr>
        </p:nvSpPr>
        <p:spPr>
          <a:xfrm>
            <a:off x="904810"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6" name="Google Shape;46;p22"/>
          <p:cNvSpPr txBox="1"/>
          <p:nvPr>
            <p:ph idx="3" type="body"/>
          </p:nvPr>
        </p:nvSpPr>
        <p:spPr>
          <a:xfrm>
            <a:off x="3777285" y="3815204"/>
            <a:ext cx="2722908" cy="1508126"/>
          </a:xfrm>
          <a:prstGeom prst="rect">
            <a:avLst/>
          </a:prstGeom>
          <a:noFill/>
          <a:ln>
            <a:noFill/>
          </a:ln>
        </p:spPr>
        <p:txBody>
          <a:bodyPr anchorCtr="0" anchor="t" bIns="45700" lIns="91425" spcFirstLastPara="1" rIns="91425" wrap="square" tIns="45700">
            <a:noAutofit/>
          </a:bodyPr>
          <a:lstStyle>
            <a:lvl1pPr indent="-285750" lvl="0" marL="457200" marR="0" algn="l">
              <a:lnSpc>
                <a:spcPct val="100000"/>
              </a:lnSpc>
              <a:spcBef>
                <a:spcPts val="1000"/>
              </a:spcBef>
              <a:spcAft>
                <a:spcPts val="0"/>
              </a:spcAft>
              <a:buClr>
                <a:srgbClr val="7F7F7F"/>
              </a:buClr>
              <a:buSzPts val="900"/>
              <a:buFont typeface="Arial"/>
              <a:buChar char="•"/>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7" name="Google Shape;47;p22"/>
          <p:cNvSpPr txBox="1"/>
          <p:nvPr>
            <p:ph idx="4" type="body"/>
          </p:nvPr>
        </p:nvSpPr>
        <p:spPr>
          <a:xfrm>
            <a:off x="3777219" y="3301039"/>
            <a:ext cx="2722908" cy="362640"/>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2400"/>
              <a:buFont typeface="Arial"/>
              <a:buNone/>
              <a:defRPr b="0" i="0" sz="24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48" name="Google Shape;48;p22"/>
          <p:cNvSpPr/>
          <p:nvPr>
            <p:ph idx="5" type="pic"/>
          </p:nvPr>
        </p:nvSpPr>
        <p:spPr>
          <a:xfrm>
            <a:off x="7573332" y="1118755"/>
            <a:ext cx="3547595" cy="4620490"/>
          </a:xfrm>
          <a:prstGeom prst="roundRect">
            <a:avLst>
              <a:gd fmla="val 4430" name="adj"/>
            </a:avLst>
          </a:prstGeom>
          <a:solidFill>
            <a:schemeClr val="lt1"/>
          </a:solidFill>
          <a:ln>
            <a:noFill/>
          </a:ln>
          <a:effectLst>
            <a:reflection blurRad="0" dir="5400000" dist="50800" endA="0" endPos="0" kx="0" rotWithShape="0" algn="bl" stPos="0" sy="-100000" ky="0"/>
          </a:effectLst>
        </p:spPr>
      </p:sp>
      <p:grpSp>
        <p:nvGrpSpPr>
          <p:cNvPr id="49" name="Google Shape;49;p22"/>
          <p:cNvGrpSpPr/>
          <p:nvPr/>
        </p:nvGrpSpPr>
        <p:grpSpPr>
          <a:xfrm>
            <a:off x="882282" y="5746562"/>
            <a:ext cx="5897948" cy="584735"/>
            <a:chOff x="609600" y="5750896"/>
            <a:chExt cx="5897948" cy="584735"/>
          </a:xfrm>
        </p:grpSpPr>
        <p:sp>
          <p:nvSpPr>
            <p:cNvPr id="50" name="Google Shape;50;p22"/>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pic>
          <p:nvPicPr>
            <p:cNvPr id="51" name="Google Shape;51;p22"/>
            <p:cNvPicPr preferRelativeResize="0"/>
            <p:nvPr/>
          </p:nvPicPr>
          <p:blipFill rotWithShape="1">
            <a:blip r:embed="rId3">
              <a:alphaModFix/>
            </a:blip>
            <a:srcRect b="0" l="0" r="0" t="0"/>
            <a:stretch/>
          </p:blipFill>
          <p:spPr>
            <a:xfrm>
              <a:off x="609600" y="5768982"/>
              <a:ext cx="2146496" cy="456260"/>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inal title">
  <p:cSld name="Final title">
    <p:spTree>
      <p:nvGrpSpPr>
        <p:cNvPr id="52" name="Shape 52"/>
        <p:cNvGrpSpPr/>
        <p:nvPr/>
      </p:nvGrpSpPr>
      <p:grpSpPr>
        <a:xfrm>
          <a:off x="0" y="0"/>
          <a:ext cx="0" cy="0"/>
          <a:chOff x="0" y="0"/>
          <a:chExt cx="0" cy="0"/>
        </a:xfrm>
      </p:grpSpPr>
      <p:sp>
        <p:nvSpPr>
          <p:cNvPr id="53" name="Google Shape;53;p48"/>
          <p:cNvSpPr/>
          <p:nvPr/>
        </p:nvSpPr>
        <p:spPr>
          <a:xfrm>
            <a:off x="1" y="0"/>
            <a:ext cx="12192000" cy="5565913"/>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4" name="Google Shape;54;p48"/>
          <p:cNvSpPr txBox="1"/>
          <p:nvPr>
            <p:ph type="title"/>
          </p:nvPr>
        </p:nvSpPr>
        <p:spPr>
          <a:xfrm>
            <a:off x="1208948" y="2447372"/>
            <a:ext cx="5191125" cy="1185187"/>
          </a:xfrm>
          <a:prstGeom prst="rect">
            <a:avLst/>
          </a:prstGeom>
          <a:noFill/>
          <a:ln>
            <a:noFill/>
          </a:ln>
        </p:spPr>
        <p:txBody>
          <a:bodyPr anchorCtr="0" anchor="ctr" bIns="45700" lIns="45700" spcFirstLastPara="1" rIns="45700" wrap="square" tIns="45700">
            <a:noAutofit/>
          </a:bodyPr>
          <a:lstStyle>
            <a:lvl1pPr lvl="0" marR="0" algn="l">
              <a:lnSpc>
                <a:spcPct val="90000"/>
              </a:lnSpc>
              <a:spcBef>
                <a:spcPts val="0"/>
              </a:spcBef>
              <a:spcAft>
                <a:spcPts val="0"/>
              </a:spcAft>
              <a:buClr>
                <a:schemeClr val="lt1"/>
              </a:buClr>
              <a:buSzPts val="6600"/>
              <a:buFont typeface="Montserrat"/>
              <a:buNone/>
              <a:defRPr b="1" i="0" sz="6600" u="none" cap="none" strike="noStrike">
                <a:solidFill>
                  <a:schemeClr val="lt1"/>
                </a:solidFill>
                <a:latin typeface="Montserrat"/>
                <a:ea typeface="Montserrat"/>
                <a:cs typeface="Montserrat"/>
                <a:sym typeface="Montserrat"/>
              </a:defRPr>
            </a:lvl1pPr>
            <a:lvl2pPr lvl="1"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2pPr>
            <a:lvl3pPr lvl="2"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3pPr>
            <a:lvl4pPr lvl="3"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4pPr>
            <a:lvl5pPr lvl="4"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5pPr>
            <a:lvl6pPr lvl="5"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6pPr>
            <a:lvl7pPr lvl="6"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7pPr>
            <a:lvl8pPr lvl="7"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8pPr>
            <a:lvl9pPr lvl="8" marR="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9pPr>
          </a:lstStyle>
          <a:p/>
        </p:txBody>
      </p:sp>
      <p:pic>
        <p:nvPicPr>
          <p:cNvPr id="55" name="Google Shape;55;p48"/>
          <p:cNvPicPr preferRelativeResize="0"/>
          <p:nvPr/>
        </p:nvPicPr>
        <p:blipFill rotWithShape="1">
          <a:blip r:embed="rId2">
            <a:alphaModFix/>
          </a:blip>
          <a:srcRect b="0" l="0" r="0" t="0"/>
          <a:stretch/>
        </p:blipFill>
        <p:spPr>
          <a:xfrm>
            <a:off x="4959969" y="711781"/>
            <a:ext cx="2272056" cy="743582"/>
          </a:xfrm>
          <a:prstGeom prst="rect">
            <a:avLst/>
          </a:prstGeom>
          <a:noFill/>
          <a:ln>
            <a:noFill/>
          </a:ln>
        </p:spPr>
      </p:pic>
      <p:sp>
        <p:nvSpPr>
          <p:cNvPr id="56" name="Google Shape;56;p48"/>
          <p:cNvSpPr/>
          <p:nvPr/>
        </p:nvSpPr>
        <p:spPr>
          <a:xfrm>
            <a:off x="1353207" y="5740214"/>
            <a:ext cx="881061" cy="883144"/>
          </a:xfrm>
          <a:prstGeom prst="roundRect">
            <a:avLst>
              <a:gd fmla="val 50000" name="adj"/>
            </a:avLst>
          </a:prstGeom>
          <a:solidFill>
            <a:srgbClr val="008B3B"/>
          </a:solidFill>
          <a:ln>
            <a:noFill/>
          </a:ln>
        </p:spPr>
        <p:txBody>
          <a:bodyPr anchorCtr="0" anchor="ctr"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7" name="Google Shape;57;p48"/>
          <p:cNvSpPr txBox="1"/>
          <p:nvPr>
            <p:ph idx="1" type="body"/>
          </p:nvPr>
        </p:nvSpPr>
        <p:spPr>
          <a:xfrm>
            <a:off x="1208948" y="3651044"/>
            <a:ext cx="5191125" cy="534987"/>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2000"/>
              <a:buFont typeface="Arial"/>
              <a:buNone/>
              <a:defRPr b="0" i="1" sz="20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8" name="Google Shape;58;p48"/>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42AC32"/>
              </a:buClr>
              <a:buSzPts val="1100"/>
              <a:buFont typeface="Arial"/>
              <a:buNone/>
              <a:defRPr b="1" i="0" sz="1100" u="none" cap="none" strike="noStrike">
                <a:solidFill>
                  <a:srgbClr val="42AC32"/>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59" name="Google Shape;59;p48"/>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lvl1pPr indent="-228600" lvl="0" marL="457200" marR="0" algn="l">
              <a:lnSpc>
                <a:spcPct val="90000"/>
              </a:lnSpc>
              <a:spcBef>
                <a:spcPts val="1000"/>
              </a:spcBef>
              <a:spcAft>
                <a:spcPts val="0"/>
              </a:spcAft>
              <a:buClr>
                <a:srgbClr val="7F7F7F"/>
              </a:buClr>
              <a:buSzPts val="1100"/>
              <a:buFont typeface="Arial"/>
              <a:buNone/>
              <a:defRPr b="0" i="0" sz="1100" u="none" cap="none" strike="noStrike">
                <a:solidFill>
                  <a:srgbClr val="7F7F7F"/>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0" name="Google Shape;60;p48"/>
          <p:cNvSpPr/>
          <p:nvPr>
            <p:ph idx="4" type="pic"/>
          </p:nvPr>
        </p:nvSpPr>
        <p:spPr>
          <a:xfrm>
            <a:off x="1383346" y="5780512"/>
            <a:ext cx="810108" cy="808690"/>
          </a:xfrm>
          <a:prstGeom prst="ellipse">
            <a:avLst/>
          </a:prstGeom>
          <a:solidFill>
            <a:schemeClr val="lt1"/>
          </a:solidFill>
          <a:ln>
            <a:noFill/>
          </a:ln>
        </p:spPr>
      </p:sp>
      <p:cxnSp>
        <p:nvCxnSpPr>
          <p:cNvPr id="61" name="Google Shape;61;p48"/>
          <p:cNvCxnSpPr/>
          <p:nvPr/>
        </p:nvCxnSpPr>
        <p:spPr>
          <a:xfrm>
            <a:off x="4789882" y="5740214"/>
            <a:ext cx="0" cy="970742"/>
          </a:xfrm>
          <a:prstGeom prst="straightConnector1">
            <a:avLst/>
          </a:prstGeom>
          <a:noFill/>
          <a:ln cap="flat" cmpd="sng" w="12700">
            <a:solidFill>
              <a:srgbClr val="42AC32"/>
            </a:solidFill>
            <a:prstDash val="solid"/>
            <a:round/>
            <a:headEnd len="sm" w="sm" type="none"/>
            <a:tailEnd len="sm" w="sm" type="none"/>
          </a:ln>
        </p:spPr>
      </p:cxnSp>
      <p:sp>
        <p:nvSpPr>
          <p:cNvPr id="62" name="Google Shape;62;p48"/>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3" name="Google Shape;63;p48"/>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64" name="Google Shape;64;p48"/>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lvl1pPr indent="-228600" lvl="0" marL="457200" marR="0" algn="l">
              <a:lnSpc>
                <a:spcPct val="90000"/>
              </a:lnSpc>
              <a:spcBef>
                <a:spcPts val="1000"/>
              </a:spcBef>
              <a:spcAft>
                <a:spcPts val="0"/>
              </a:spcAft>
              <a:buClr>
                <a:schemeClr val="lt1"/>
              </a:buClr>
              <a:buSzPts val="1600"/>
              <a:buFont typeface="Arial"/>
              <a:buNone/>
              <a:defRPr b="0" i="0" sz="16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65" name="Google Shape;65;p48"/>
          <p:cNvPicPr preferRelativeResize="0"/>
          <p:nvPr/>
        </p:nvPicPr>
        <p:blipFill rotWithShape="1">
          <a:blip r:embed="rId3">
            <a:alphaModFix/>
          </a:blip>
          <a:srcRect b="0" l="0" r="0" t="0"/>
          <a:stretch/>
        </p:blipFill>
        <p:spPr>
          <a:xfrm>
            <a:off x="7430625" y="2605743"/>
            <a:ext cx="356789" cy="354426"/>
          </a:xfrm>
          <a:prstGeom prst="rect">
            <a:avLst/>
          </a:prstGeom>
          <a:noFill/>
          <a:ln>
            <a:noFill/>
          </a:ln>
        </p:spPr>
      </p:pic>
      <p:pic>
        <p:nvPicPr>
          <p:cNvPr id="66" name="Google Shape;66;p48"/>
          <p:cNvPicPr preferRelativeResize="0"/>
          <p:nvPr/>
        </p:nvPicPr>
        <p:blipFill rotWithShape="1">
          <a:blip r:embed="rId4">
            <a:alphaModFix/>
          </a:blip>
          <a:srcRect b="0" l="0" r="0" t="0"/>
          <a:stretch/>
        </p:blipFill>
        <p:spPr>
          <a:xfrm>
            <a:off x="7442559" y="3138140"/>
            <a:ext cx="356788" cy="290860"/>
          </a:xfrm>
          <a:prstGeom prst="rect">
            <a:avLst/>
          </a:prstGeom>
          <a:noFill/>
          <a:ln>
            <a:noFill/>
          </a:ln>
        </p:spPr>
      </p:pic>
      <p:pic>
        <p:nvPicPr>
          <p:cNvPr id="67" name="Google Shape;67;p48"/>
          <p:cNvPicPr preferRelativeResize="0"/>
          <p:nvPr/>
        </p:nvPicPr>
        <p:blipFill rotWithShape="1">
          <a:blip r:embed="rId5">
            <a:alphaModFix/>
          </a:blip>
          <a:srcRect b="0" l="0" r="0" t="0"/>
          <a:stretch/>
        </p:blipFill>
        <p:spPr>
          <a:xfrm>
            <a:off x="7430625" y="3604440"/>
            <a:ext cx="356789" cy="356789"/>
          </a:xfrm>
          <a:prstGeom prst="rect">
            <a:avLst/>
          </a:prstGeom>
          <a:noFill/>
          <a:ln>
            <a:noFill/>
          </a:ln>
        </p:spPr>
      </p:pic>
      <p:grpSp>
        <p:nvGrpSpPr>
          <p:cNvPr id="68" name="Google Shape;68;p48"/>
          <p:cNvGrpSpPr/>
          <p:nvPr/>
        </p:nvGrpSpPr>
        <p:grpSpPr>
          <a:xfrm>
            <a:off x="5056457" y="6028060"/>
            <a:ext cx="5897948" cy="584735"/>
            <a:chOff x="609600" y="5750896"/>
            <a:chExt cx="5897948" cy="584735"/>
          </a:xfrm>
        </p:grpSpPr>
        <p:sp>
          <p:nvSpPr>
            <p:cNvPr id="69" name="Google Shape;69;p48"/>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pic>
          <p:nvPicPr>
            <p:cNvPr id="70" name="Google Shape;70;p48"/>
            <p:cNvPicPr preferRelativeResize="0"/>
            <p:nvPr/>
          </p:nvPicPr>
          <p:blipFill rotWithShape="1">
            <a:blip r:embed="rId6">
              <a:alphaModFix/>
            </a:blip>
            <a:srcRect b="0" l="0" r="0" t="0"/>
            <a:stretch/>
          </p:blipFill>
          <p:spPr>
            <a:xfrm>
              <a:off x="609600" y="5768982"/>
              <a:ext cx="2146496" cy="45626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text 3">
  <p:cSld name="Slide text 3">
    <p:spTree>
      <p:nvGrpSpPr>
        <p:cNvPr id="71" name="Shape 71"/>
        <p:cNvGrpSpPr/>
        <p:nvPr/>
      </p:nvGrpSpPr>
      <p:grpSpPr>
        <a:xfrm>
          <a:off x="0" y="0"/>
          <a:ext cx="0" cy="0"/>
          <a:chOff x="0" y="0"/>
          <a:chExt cx="0" cy="0"/>
        </a:xfrm>
      </p:grpSpPr>
      <p:sp>
        <p:nvSpPr>
          <p:cNvPr id="72" name="Google Shape;72;p20"/>
          <p:cNvSpPr/>
          <p:nvPr/>
        </p:nvSpPr>
        <p:spPr>
          <a:xfrm>
            <a:off x="0" y="0"/>
            <a:ext cx="12192000" cy="3329076"/>
          </a:xfrm>
          <a:prstGeom prst="rect">
            <a:avLst/>
          </a:prstGeom>
          <a:gradFill>
            <a:gsLst>
              <a:gs pos="0">
                <a:srgbClr val="316DB2"/>
              </a:gs>
              <a:gs pos="100000">
                <a:srgbClr val="AFCC09"/>
              </a:gs>
            </a:gsLst>
            <a:lin ang="7800000" scaled="0"/>
          </a:gradFill>
          <a:ln>
            <a:noFill/>
          </a:ln>
        </p:spPr>
        <p:txBody>
          <a:bodyPr anchorCtr="0" anchor="ctr"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73" name="Google Shape;73;p20"/>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lvl1pPr indent="0" lvl="0"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
        <p:nvSpPr>
          <p:cNvPr id="74" name="Google Shape;74;p20"/>
          <p:cNvSpPr txBox="1"/>
          <p:nvPr>
            <p:ph idx="1" type="body"/>
          </p:nvPr>
        </p:nvSpPr>
        <p:spPr>
          <a:xfrm>
            <a:off x="1540566"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pic>
        <p:nvPicPr>
          <p:cNvPr id="75" name="Google Shape;75;p20"/>
          <p:cNvPicPr preferRelativeResize="0"/>
          <p:nvPr/>
        </p:nvPicPr>
        <p:blipFill rotWithShape="1">
          <a:blip r:embed="rId2">
            <a:alphaModFix/>
          </a:blip>
          <a:srcRect b="0" l="0" r="0" t="0"/>
          <a:stretch/>
        </p:blipFill>
        <p:spPr>
          <a:xfrm>
            <a:off x="557211" y="6046715"/>
            <a:ext cx="1274618" cy="417148"/>
          </a:xfrm>
          <a:prstGeom prst="rect">
            <a:avLst/>
          </a:prstGeom>
          <a:noFill/>
          <a:ln>
            <a:noFill/>
          </a:ln>
        </p:spPr>
      </p:pic>
      <p:sp>
        <p:nvSpPr>
          <p:cNvPr id="76" name="Google Shape;76;p20"/>
          <p:cNvSpPr/>
          <p:nvPr>
            <p:ph idx="2" type="pic"/>
          </p:nvPr>
        </p:nvSpPr>
        <p:spPr>
          <a:xfrm>
            <a:off x="1559485"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77" name="Google Shape;77;p20"/>
          <p:cNvSpPr txBox="1"/>
          <p:nvPr>
            <p:ph idx="3" type="body"/>
          </p:nvPr>
        </p:nvSpPr>
        <p:spPr>
          <a:xfrm>
            <a:off x="6251714" y="4449080"/>
            <a:ext cx="4395202" cy="1223098"/>
          </a:xfrm>
          <a:prstGeom prst="rect">
            <a:avLst/>
          </a:prstGeom>
          <a:noFill/>
          <a:ln>
            <a:noFill/>
          </a:ln>
        </p:spPr>
        <p:txBody>
          <a:bodyPr anchorCtr="0" anchor="t" bIns="45700" lIns="91425" spcFirstLastPara="1" rIns="91425" wrap="square" tIns="45700">
            <a:noAutofit/>
          </a:bodyPr>
          <a:lstStyle>
            <a:lvl1pPr indent="-228600" lvl="0" marL="457200" marR="0" algn="l">
              <a:lnSpc>
                <a:spcPct val="200000"/>
              </a:lnSpc>
              <a:spcBef>
                <a:spcPts val="1000"/>
              </a:spcBef>
              <a:spcAft>
                <a:spcPts val="0"/>
              </a:spcAft>
              <a:buClr>
                <a:srgbClr val="7F7F7F"/>
              </a:buClr>
              <a:buSzPts val="900"/>
              <a:buFont typeface="Arial"/>
              <a:buNone/>
              <a:defRPr b="0" i="0" sz="900" u="none" cap="none" strike="noStrike">
                <a:solidFill>
                  <a:srgbClr val="7F7F7F"/>
                </a:solidFill>
                <a:latin typeface="Helvetica Neue"/>
                <a:ea typeface="Helvetica Neue"/>
                <a:cs typeface="Helvetica Neue"/>
                <a:sym typeface="Helvetica Neue"/>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sp>
        <p:nvSpPr>
          <p:cNvPr id="78" name="Google Shape;78;p20"/>
          <p:cNvSpPr/>
          <p:nvPr>
            <p:ph idx="4" type="pic"/>
          </p:nvPr>
        </p:nvSpPr>
        <p:spPr>
          <a:xfrm>
            <a:off x="6270633" y="2043394"/>
            <a:ext cx="4376283" cy="2310245"/>
          </a:xfrm>
          <a:prstGeom prst="roundRect">
            <a:avLst>
              <a:gd fmla="val 4430" name="adj"/>
            </a:avLst>
          </a:prstGeom>
          <a:solidFill>
            <a:schemeClr val="lt1"/>
          </a:solidFill>
          <a:ln>
            <a:noFill/>
          </a:ln>
          <a:effectLst>
            <a:reflection blurRad="0" dir="5400000" dist="50800" endA="0" endPos="0" kx="0" rotWithShape="0" algn="bl" stPos="0" sy="-100000" ky="0"/>
          </a:effectLst>
        </p:spPr>
      </p:sp>
      <p:sp>
        <p:nvSpPr>
          <p:cNvPr id="79" name="Google Shape;79;p20"/>
          <p:cNvSpPr txBox="1"/>
          <p:nvPr>
            <p:ph idx="5" type="body"/>
          </p:nvPr>
        </p:nvSpPr>
        <p:spPr>
          <a:xfrm>
            <a:off x="1670810" y="684241"/>
            <a:ext cx="8864668" cy="1003162"/>
          </a:xfrm>
          <a:prstGeom prst="rect">
            <a:avLst/>
          </a:prstGeom>
          <a:noFill/>
          <a:ln>
            <a:noFill/>
          </a:ln>
        </p:spPr>
        <p:txBody>
          <a:bodyPr anchorCtr="0" anchor="t" bIns="45700" lIns="91425" spcFirstLastPara="1" rIns="91425" wrap="square" tIns="45700">
            <a:noAutofit/>
          </a:bodyPr>
          <a:lstStyle>
            <a:lvl1pPr indent="-228600" lvl="0" marL="457200" marR="0" algn="ctr">
              <a:lnSpc>
                <a:spcPct val="90000"/>
              </a:lnSpc>
              <a:spcBef>
                <a:spcPts val="1000"/>
              </a:spcBef>
              <a:spcAft>
                <a:spcPts val="0"/>
              </a:spcAft>
              <a:buClr>
                <a:schemeClr val="lt1"/>
              </a:buClr>
              <a:buSzPts val="3200"/>
              <a:buFont typeface="Arial"/>
              <a:buNone/>
              <a:defRPr b="1" i="0" sz="3200" u="none" cap="none" strike="noStrike">
                <a:solidFill>
                  <a:schemeClr val="lt1"/>
                </a:solidFill>
                <a:latin typeface="Montserrat"/>
                <a:ea typeface="Montserrat"/>
                <a:cs typeface="Montserrat"/>
                <a:sym typeface="Montserrat"/>
              </a:defRPr>
            </a:lvl1pPr>
            <a:lvl2pPr indent="-228600" lvl="1" marL="9144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2pPr>
            <a:lvl3pPr indent="-228600" lvl="2" marL="13716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3pPr>
            <a:lvl4pPr indent="-228600" lvl="3" marL="18288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4pPr>
            <a:lvl5pPr indent="-228600" lvl="4" marL="2286000" marR="0" algn="l">
              <a:lnSpc>
                <a:spcPct val="90000"/>
              </a:lnSpc>
              <a:spcBef>
                <a:spcPts val="1000"/>
              </a:spcBef>
              <a:spcAft>
                <a:spcPts val="0"/>
              </a:spcAft>
              <a:buClr>
                <a:srgbClr val="000000"/>
              </a:buClr>
              <a:buSzPts val="2800"/>
              <a:buFont typeface="Arial"/>
              <a:buNone/>
              <a:defRPr b="0" i="0" sz="2800" u="none" cap="none" strike="noStrike">
                <a:solidFill>
                  <a:srgbClr val="000000"/>
                </a:solidFill>
                <a:latin typeface="Calibri"/>
                <a:ea typeface="Calibri"/>
                <a:cs typeface="Calibri"/>
                <a:sym typeface="Calibri"/>
              </a:defRPr>
            </a:lvl5pPr>
            <a:lvl6pPr indent="-406400" lvl="5" marL="27432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6pPr>
            <a:lvl7pPr indent="-406400" lvl="6" marL="32004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7pPr>
            <a:lvl8pPr indent="-406400" lvl="7" marL="36576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8pPr>
            <a:lvl9pPr indent="-406400" lvl="8" marL="4114800" marR="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9pPr>
          </a:lstStyle>
          <a:p/>
        </p:txBody>
      </p:sp>
      <p:cxnSp>
        <p:nvCxnSpPr>
          <p:cNvPr id="80" name="Google Shape;80;p20"/>
          <p:cNvCxnSpPr/>
          <p:nvPr/>
        </p:nvCxnSpPr>
        <p:spPr>
          <a:xfrm>
            <a:off x="2059107" y="5884093"/>
            <a:ext cx="0" cy="667516"/>
          </a:xfrm>
          <a:prstGeom prst="straightConnector1">
            <a:avLst/>
          </a:prstGeom>
          <a:noFill/>
          <a:ln cap="flat" cmpd="sng" w="12700">
            <a:solidFill>
              <a:srgbClr val="42AC32"/>
            </a:solidFill>
            <a:prstDash val="solid"/>
            <a:round/>
            <a:headEnd len="sm" w="sm" type="none"/>
            <a:tailEnd len="sm" w="sm" type="none"/>
          </a:ln>
        </p:spPr>
      </p:cxnSp>
      <p:grpSp>
        <p:nvGrpSpPr>
          <p:cNvPr id="81" name="Google Shape;81;p20"/>
          <p:cNvGrpSpPr/>
          <p:nvPr/>
        </p:nvGrpSpPr>
        <p:grpSpPr>
          <a:xfrm>
            <a:off x="2315284" y="5946873"/>
            <a:ext cx="5897948" cy="584735"/>
            <a:chOff x="609600" y="5750896"/>
            <a:chExt cx="5897948" cy="584735"/>
          </a:xfrm>
        </p:grpSpPr>
        <p:sp>
          <p:nvSpPr>
            <p:cNvPr id="82" name="Google Shape;82;p20"/>
            <p:cNvSpPr txBox="1"/>
            <p:nvPr/>
          </p:nvSpPr>
          <p:spPr>
            <a:xfrm>
              <a:off x="2687782" y="5750896"/>
              <a:ext cx="3819766" cy="584735"/>
            </a:xfrm>
            <a:prstGeom prst="rect">
              <a:avLst/>
            </a:prstGeom>
            <a:noFill/>
            <a:ln>
              <a:noFill/>
            </a:ln>
          </p:spPr>
          <p:txBody>
            <a:bodyPr anchorCtr="0" anchor="t" bIns="45700" lIns="45700" spcFirstLastPara="1" rIns="45700" wrap="square" tIns="45700">
              <a:spAutoFit/>
            </a:bodyPr>
            <a:lstStyle/>
            <a:p>
              <a:pPr indent="0" lvl="0" marL="0" marR="0" rtl="0" algn="just">
                <a:lnSpc>
                  <a:spcPct val="100000"/>
                </a:lnSpc>
                <a:spcBef>
                  <a:spcPts val="0"/>
                </a:spcBef>
                <a:spcAft>
                  <a:spcPts val="0"/>
                </a:spcAft>
                <a:buClr>
                  <a:srgbClr val="7F7F7F"/>
                </a:buClr>
                <a:buSzPts val="800"/>
                <a:buFont typeface="Calibri"/>
                <a:buNone/>
              </a:pPr>
              <a:r>
                <a:rPr b="0" i="0" lang="it-IT" sz="800" u="none" cap="none" strike="noStrike">
                  <a:solidFill>
                    <a:srgbClr val="7F7F7F"/>
                  </a:solidFill>
                  <a:latin typeface="Calibri"/>
                  <a:ea typeface="Calibri"/>
                  <a:cs typeface="Calibri"/>
                  <a:sym typeface="Calibri"/>
                </a:rPr>
                <a:t>El apoyo de la Comisión Europea a la producción de este proyecto no constituye una aprobación del contenido que refleja únicamente las opiniones de los autores, y la Comisión no puede ser considerada responsable del uso que pueda hacerse de la información contenida en el mismo. N° del proyecto: KA220-ADU-189B6E50</a:t>
              </a:r>
              <a:endParaRPr b="0" i="0" sz="1800" u="none" cap="none" strike="noStrike">
                <a:solidFill>
                  <a:schemeClr val="dk1"/>
                </a:solidFill>
                <a:latin typeface="Calibri"/>
                <a:ea typeface="Calibri"/>
                <a:cs typeface="Calibri"/>
                <a:sym typeface="Calibri"/>
              </a:endParaRPr>
            </a:p>
          </p:txBody>
        </p:sp>
        <p:pic>
          <p:nvPicPr>
            <p:cNvPr id="83" name="Google Shape;83;p20"/>
            <p:cNvPicPr preferRelativeResize="0"/>
            <p:nvPr/>
          </p:nvPicPr>
          <p:blipFill rotWithShape="1">
            <a:blip r:embed="rId3">
              <a:alphaModFix/>
            </a:blip>
            <a:srcRect b="0" l="0" r="0" t="0"/>
            <a:stretch/>
          </p:blipFill>
          <p:spPr>
            <a:xfrm>
              <a:off x="609600" y="5768982"/>
              <a:ext cx="2146496" cy="45626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4" name="Shape 84"/>
        <p:cNvGrpSpPr/>
        <p:nvPr/>
      </p:nvGrpSpPr>
      <p:grpSpPr>
        <a:xfrm>
          <a:off x="0" y="0"/>
          <a:ext cx="0" cy="0"/>
          <a:chOff x="0" y="0"/>
          <a:chExt cx="0" cy="0"/>
        </a:xfrm>
      </p:grpSpPr>
      <p:sp>
        <p:nvSpPr>
          <p:cNvPr id="85" name="Google Shape;85;p29"/>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29"/>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7" name="Google Shape;87;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0" name="Shape 90"/>
        <p:cNvGrpSpPr/>
        <p:nvPr/>
      </p:nvGrpSpPr>
      <p:grpSpPr>
        <a:xfrm>
          <a:off x="0" y="0"/>
          <a:ext cx="0" cy="0"/>
          <a:chOff x="0" y="0"/>
          <a:chExt cx="0" cy="0"/>
        </a:xfrm>
      </p:grpSpPr>
      <p:sp>
        <p:nvSpPr>
          <p:cNvPr id="91" name="Google Shape;91;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3" name="Google Shape;93;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 name="Shape 96"/>
        <p:cNvGrpSpPr/>
        <p:nvPr/>
      </p:nvGrpSpPr>
      <p:grpSpPr>
        <a:xfrm>
          <a:off x="0" y="0"/>
          <a:ext cx="0" cy="0"/>
          <a:chOff x="0" y="0"/>
          <a:chExt cx="0" cy="0"/>
        </a:xfrm>
      </p:grpSpPr>
      <p:sp>
        <p:nvSpPr>
          <p:cNvPr id="97" name="Google Shape;97;p31"/>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1"/>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99" name="Google Shape;99;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2" name="Shape 102"/>
        <p:cNvGrpSpPr/>
        <p:nvPr/>
      </p:nvGrpSpPr>
      <p:grpSpPr>
        <a:xfrm>
          <a:off x="0" y="0"/>
          <a:ext cx="0" cy="0"/>
          <a:chOff x="0" y="0"/>
          <a:chExt cx="0" cy="0"/>
        </a:xfrm>
      </p:grpSpPr>
      <p:sp>
        <p:nvSpPr>
          <p:cNvPr id="103" name="Google Shape;103;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1" Type="http://schemas.openxmlformats.org/officeDocument/2006/relationships/hyperlink" Target="https://www.researchgate.net/publication/267376382_Greening_of_the_World_of_Work_Implications_for_ONET_R_-SOC_and_New_and_Emerging_Occupations" TargetMode="External"/><Relationship Id="rId10" Type="http://schemas.openxmlformats.org/officeDocument/2006/relationships/hyperlink" Target="https://sustainabledevelopment.un.org/content/documents/24797GSDR_report_2019.pdf" TargetMode="External"/><Relationship Id="rId12" Type="http://schemas.openxmlformats.org/officeDocument/2006/relationships/hyperlink" Target="https://read.oecd-ilibrary.org/science-and-technology/fostering-innovation-for-green-growth_9789264119925-en#page1" TargetMode="External"/><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sdgs.un.org/" TargetMode="External"/><Relationship Id="rId4" Type="http://schemas.openxmlformats.org/officeDocument/2006/relationships/hyperlink" Target="https://www.weforum.org/" TargetMode="External"/><Relationship Id="rId9" Type="http://schemas.openxmlformats.org/officeDocument/2006/relationships/hyperlink" Target="https://www.ellenmacarthurfoundation.org/" TargetMode="External"/><Relationship Id="rId5" Type="http://schemas.openxmlformats.org/officeDocument/2006/relationships/hyperlink" Target="https://www.greenbiz.com/" TargetMode="External"/><Relationship Id="rId6" Type="http://schemas.openxmlformats.org/officeDocument/2006/relationships/hyperlink" Target="https://www.eesi.org/" TargetMode="External"/><Relationship Id="rId7" Type="http://schemas.openxmlformats.org/officeDocument/2006/relationships/hyperlink" Target="https://environmentalcareer.com/" TargetMode="External"/><Relationship Id="rId8" Type="http://schemas.openxmlformats.org/officeDocument/2006/relationships/hyperlink" Target="https://www.irena.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
          <p:cNvSpPr txBox="1"/>
          <p:nvPr/>
        </p:nvSpPr>
        <p:spPr>
          <a:xfrm>
            <a:off x="998550" y="2109300"/>
            <a:ext cx="5834100" cy="3099300"/>
          </a:xfrm>
          <a:prstGeom prst="rect">
            <a:avLst/>
          </a:prstGeom>
          <a:noFill/>
          <a:ln>
            <a:noFill/>
          </a:ln>
        </p:spPr>
        <p:txBody>
          <a:bodyPr anchorCtr="0" anchor="ctr" bIns="45700" lIns="45700" spcFirstLastPara="1" rIns="45700" wrap="square" tIns="45700">
            <a:noAutofit/>
          </a:bodyPr>
          <a:lstStyle/>
          <a:p>
            <a:pPr indent="0" lvl="0" marL="0" marR="0" rtl="0" algn="l">
              <a:lnSpc>
                <a:spcPct val="115000"/>
              </a:lnSpc>
              <a:spcBef>
                <a:spcPts val="1200"/>
              </a:spcBef>
              <a:spcAft>
                <a:spcPts val="0"/>
              </a:spcAft>
              <a:buClr>
                <a:srgbClr val="000000"/>
              </a:buClr>
              <a:buSzPts val="1100"/>
              <a:buFont typeface="Arial"/>
              <a:buNone/>
            </a:pPr>
            <a:r>
              <a:rPr b="0" i="0" lang="it-IT" sz="1100" u="none" cap="none" strike="noStrike">
                <a:solidFill>
                  <a:srgbClr val="000000"/>
                </a:solidFill>
                <a:latin typeface="Arial"/>
                <a:ea typeface="Arial"/>
                <a:cs typeface="Arial"/>
                <a:sym typeface="Arial"/>
              </a:rPr>
              <a:t>·</a:t>
            </a:r>
            <a:r>
              <a:rPr b="0" i="0" lang="it-IT" sz="700" u="none" cap="none" strike="noStrike">
                <a:solidFill>
                  <a:srgbClr val="000000"/>
                </a:solidFill>
                <a:latin typeface="Times New Roman"/>
                <a:ea typeface="Times New Roman"/>
                <a:cs typeface="Times New Roman"/>
                <a:sym typeface="Times New Roman"/>
              </a:rPr>
              <a:t>  </a:t>
            </a:r>
            <a:endParaRPr b="1" i="0" sz="1600" u="none" cap="none" strike="noStrike">
              <a:solidFill>
                <a:srgbClr val="316DB2"/>
              </a:solidFill>
              <a:highlight>
                <a:srgbClr val="FFFFFF"/>
              </a:highlight>
              <a:latin typeface="Arial"/>
              <a:ea typeface="Arial"/>
              <a:cs typeface="Arial"/>
              <a:sym typeface="Arial"/>
            </a:endParaRPr>
          </a:p>
          <a:p>
            <a:pPr indent="0" lvl="0" marL="0" marR="0" rtl="0" algn="l">
              <a:lnSpc>
                <a:spcPct val="90000"/>
              </a:lnSpc>
              <a:spcBef>
                <a:spcPts val="1200"/>
              </a:spcBef>
              <a:spcAft>
                <a:spcPts val="0"/>
              </a:spcAft>
              <a:buClr>
                <a:srgbClr val="000000"/>
              </a:buClr>
              <a:buSzPts val="4000"/>
              <a:buFont typeface="Arial"/>
              <a:buNone/>
            </a:pPr>
            <a:r>
              <a:t/>
            </a:r>
            <a:endParaRPr b="1" i="0" sz="4000" u="none" cap="none" strike="noStrike">
              <a:solidFill>
                <a:srgbClr val="316DB2"/>
              </a:solidFill>
              <a:latin typeface="Montserrat"/>
              <a:ea typeface="Montserrat"/>
              <a:cs typeface="Montserrat"/>
              <a:sym typeface="Montserrat"/>
            </a:endParaRPr>
          </a:p>
        </p:txBody>
      </p:sp>
      <p:sp>
        <p:nvSpPr>
          <p:cNvPr id="158" name="Google Shape;158;p1"/>
          <p:cNvSpPr txBox="1"/>
          <p:nvPr/>
        </p:nvSpPr>
        <p:spPr>
          <a:xfrm>
            <a:off x="335946" y="2355162"/>
            <a:ext cx="6294300" cy="30477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400"/>
              <a:buFont typeface="Arial"/>
              <a:buNone/>
            </a:pPr>
            <a:r>
              <a:rPr b="0" i="0" lang="it-IT" sz="2400" u="none" cap="none" strike="noStrike">
                <a:solidFill>
                  <a:srgbClr val="000000"/>
                </a:solidFill>
                <a:latin typeface="Calibri"/>
                <a:ea typeface="Calibri"/>
                <a:cs typeface="Calibri"/>
                <a:sym typeface="Calibri"/>
              </a:rPr>
              <a:t>Unidad didáctica 8:</a:t>
            </a:r>
            <a:endParaRPr b="0" i="0" sz="2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400"/>
              <a:buFont typeface="Arial"/>
              <a:buNone/>
            </a:pPr>
            <a:r>
              <a:rPr b="1" i="0" lang="it-IT" sz="2400" u="none" cap="none" strike="noStrike">
                <a:solidFill>
                  <a:srgbClr val="000000"/>
                </a:solidFill>
                <a:latin typeface="Calibri"/>
                <a:ea typeface="Calibri"/>
                <a:cs typeface="Calibri"/>
                <a:sym typeface="Calibri"/>
              </a:rPr>
              <a:t>Tipos de empleos que requieren un buen conocimiento de los ODS y tener competencias ecológicas</a:t>
            </a:r>
            <a:endParaRPr b="1"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4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600"/>
              <a:buFont typeface="Arial"/>
              <a:buNone/>
            </a:pPr>
            <a:r>
              <a:rPr b="0" i="0" lang="it-IT" sz="2400" u="none" cap="none" strike="noStrike">
                <a:solidFill>
                  <a:srgbClr val="000000"/>
                </a:solidFill>
                <a:latin typeface="Calibri"/>
                <a:ea typeface="Calibri"/>
                <a:cs typeface="Calibri"/>
                <a:sym typeface="Calibri"/>
              </a:rPr>
              <a:t>				Autor: IPPOCRATE AS</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5"/>
          <p:cNvSpPr txBox="1"/>
          <p:nvPr>
            <p:ph idx="2" type="body"/>
          </p:nvPr>
        </p:nvSpPr>
        <p:spPr>
          <a:xfrm>
            <a:off x="2501415" y="5973693"/>
            <a:ext cx="1931960" cy="24668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42AC32"/>
              </a:buClr>
              <a:buSzPts val="1100"/>
              <a:buNone/>
            </a:pPr>
            <a:r>
              <a:t/>
            </a:r>
            <a:endParaRPr/>
          </a:p>
        </p:txBody>
      </p:sp>
      <p:sp>
        <p:nvSpPr>
          <p:cNvPr id="223" name="Google Shape;223;p15"/>
          <p:cNvSpPr txBox="1"/>
          <p:nvPr>
            <p:ph idx="3" type="body"/>
          </p:nvPr>
        </p:nvSpPr>
        <p:spPr>
          <a:xfrm>
            <a:off x="2501415" y="6238858"/>
            <a:ext cx="1931960" cy="234972"/>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7F7F7F"/>
              </a:buClr>
              <a:buSzPts val="1100"/>
              <a:buNone/>
            </a:pPr>
            <a:r>
              <a:t/>
            </a:r>
            <a:endParaRPr/>
          </a:p>
        </p:txBody>
      </p:sp>
      <p:sp>
        <p:nvSpPr>
          <p:cNvPr id="224" name="Google Shape;224;p15"/>
          <p:cNvSpPr txBox="1"/>
          <p:nvPr>
            <p:ph idx="5" type="body"/>
          </p:nvPr>
        </p:nvSpPr>
        <p:spPr>
          <a:xfrm>
            <a:off x="8076885" y="2605743"/>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225" name="Google Shape;225;p15"/>
          <p:cNvSpPr txBox="1"/>
          <p:nvPr>
            <p:ph idx="6" type="body"/>
          </p:nvPr>
        </p:nvSpPr>
        <p:spPr>
          <a:xfrm>
            <a:off x="8076885" y="3112639"/>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226" name="Google Shape;226;p15"/>
          <p:cNvSpPr txBox="1"/>
          <p:nvPr>
            <p:ph idx="7" type="body"/>
          </p:nvPr>
        </p:nvSpPr>
        <p:spPr>
          <a:xfrm>
            <a:off x="8076885" y="3629474"/>
            <a:ext cx="2011331" cy="35442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1600"/>
              <a:buNone/>
            </a:pPr>
            <a:r>
              <a:t/>
            </a:r>
            <a:endParaRPr/>
          </a:p>
        </p:txBody>
      </p:sp>
      <p:sp>
        <p:nvSpPr>
          <p:cNvPr id="227" name="Google Shape;227;p15"/>
          <p:cNvSpPr txBox="1"/>
          <p:nvPr/>
        </p:nvSpPr>
        <p:spPr>
          <a:xfrm>
            <a:off x="1208950" y="2447375"/>
            <a:ext cx="5037600" cy="1185300"/>
          </a:xfrm>
          <a:prstGeom prst="rect">
            <a:avLst/>
          </a:prstGeom>
          <a:noFill/>
          <a:ln>
            <a:noFill/>
          </a:ln>
        </p:spPr>
        <p:txBody>
          <a:bodyPr anchorCtr="0" anchor="ctr" bIns="45700" lIns="45700" spcFirstLastPara="1" rIns="45700" wrap="square" tIns="45700">
            <a:noAutofit/>
          </a:bodyPr>
          <a:lstStyle/>
          <a:p>
            <a:pPr indent="0" lvl="0" marL="0" marR="0" rtl="0" algn="l">
              <a:lnSpc>
                <a:spcPct val="90000"/>
              </a:lnSpc>
              <a:spcBef>
                <a:spcPts val="0"/>
              </a:spcBef>
              <a:spcAft>
                <a:spcPts val="0"/>
              </a:spcAft>
              <a:buClr>
                <a:srgbClr val="000000"/>
              </a:buClr>
              <a:buSzPts val="2400"/>
              <a:buFont typeface="Arial"/>
              <a:buNone/>
            </a:pPr>
            <a:r>
              <a:rPr b="1" i="0" lang="it-IT" sz="2400" u="none" cap="none" strike="noStrike">
                <a:solidFill>
                  <a:srgbClr val="FFFFFF"/>
                </a:solidFill>
                <a:latin typeface="Calibri"/>
                <a:ea typeface="Calibri"/>
                <a:cs typeface="Calibri"/>
                <a:sym typeface="Calibri"/>
              </a:rPr>
              <a:t>¡Diviértete con la unidad del curso WE!</a:t>
            </a:r>
            <a:endParaRPr b="1" i="0" sz="2400" u="none" cap="none" strike="noStrike">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40"/>
          <p:cNvSpPr txBox="1"/>
          <p:nvPr/>
        </p:nvSpPr>
        <p:spPr>
          <a:xfrm>
            <a:off x="978936" y="8735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400"/>
              <a:buFont typeface="Arial"/>
              <a:buNone/>
            </a:pPr>
            <a:r>
              <a:rPr b="1" i="0" lang="it-IT" sz="2400" u="none" cap="none" strike="noStrike">
                <a:solidFill>
                  <a:srgbClr val="000000"/>
                </a:solidFill>
                <a:latin typeface="Montserrat"/>
                <a:ea typeface="Montserrat"/>
                <a:cs typeface="Montserrat"/>
                <a:sym typeface="Montserrat"/>
              </a:rPr>
              <a:t>Objetivo de esta unidad</a:t>
            </a:r>
            <a:endParaRPr b="1" i="0" sz="2400" u="none" cap="none" strike="noStrike">
              <a:solidFill>
                <a:srgbClr val="000000"/>
              </a:solidFill>
              <a:latin typeface="Montserrat"/>
              <a:ea typeface="Montserrat"/>
              <a:cs typeface="Montserrat"/>
              <a:sym typeface="Montserrat"/>
            </a:endParaRPr>
          </a:p>
        </p:txBody>
      </p:sp>
      <p:sp>
        <p:nvSpPr>
          <p:cNvPr id="164" name="Google Shape;164;p40"/>
          <p:cNvSpPr txBox="1"/>
          <p:nvPr/>
        </p:nvSpPr>
        <p:spPr>
          <a:xfrm>
            <a:off x="978936" y="1372969"/>
            <a:ext cx="7903800" cy="4397100"/>
          </a:xfrm>
          <a:prstGeom prst="rect">
            <a:avLst/>
          </a:prstGeom>
          <a:noFill/>
          <a:ln>
            <a:noFill/>
          </a:ln>
        </p:spPr>
        <p:txBody>
          <a:bodyPr anchorCtr="0" anchor="t" bIns="45700" lIns="91425" spcFirstLastPara="1" rIns="91425" wrap="square" tIns="45700">
            <a:noAutofit/>
          </a:bodyPr>
          <a:lstStyle/>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Objetivo general: </a:t>
            </a:r>
            <a:r>
              <a:rPr b="0" i="0" lang="it-IT" sz="1600" u="none" cap="none" strike="noStrike">
                <a:solidFill>
                  <a:srgbClr val="000000"/>
                </a:solidFill>
                <a:latin typeface="Calibri"/>
                <a:ea typeface="Calibri"/>
                <a:cs typeface="Calibri"/>
                <a:sym typeface="Calibri"/>
              </a:rPr>
              <a:t>Esta unidad del curso permitirá al alumno obtener conocimientos y habilidades sobre los tipos de trabajos que requieren un buen conocimiento de los ODS y tener habilidades ecológicas.</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Duración de la unidad: </a:t>
            </a:r>
            <a:r>
              <a:rPr b="0" i="0" lang="it-IT" sz="1600" u="none" cap="none" strike="noStrike">
                <a:solidFill>
                  <a:srgbClr val="000000"/>
                </a:solidFill>
                <a:latin typeface="Calibri"/>
                <a:ea typeface="Calibri"/>
                <a:cs typeface="Calibri"/>
                <a:sym typeface="Calibri"/>
              </a:rPr>
              <a:t>8 horas lectivas</a:t>
            </a:r>
            <a:r>
              <a:rPr b="1" i="0" lang="it-IT" sz="1600" u="none" cap="none" strike="noStrike">
                <a:solidFill>
                  <a:srgbClr val="000000"/>
                </a:solidFill>
                <a:latin typeface="Calibri"/>
                <a:ea typeface="Calibri"/>
                <a:cs typeface="Calibri"/>
                <a:sym typeface="Calibri"/>
              </a:rPr>
              <a:t>.</a:t>
            </a:r>
            <a:endParaRPr b="1"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Número de actividades: </a:t>
            </a:r>
            <a:r>
              <a:rPr b="0" i="0" lang="it-IT" sz="1600" u="none" cap="none" strike="noStrike">
                <a:solidFill>
                  <a:srgbClr val="000000"/>
                </a:solidFill>
                <a:latin typeface="Calibri"/>
                <a:ea typeface="Calibri"/>
                <a:cs typeface="Calibri"/>
                <a:sym typeface="Calibri"/>
              </a:rPr>
              <a:t>10.</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Método de evaluación: </a:t>
            </a:r>
            <a:r>
              <a:rPr b="0" i="0" lang="it-IT" sz="1600" u="none" cap="none" strike="noStrike">
                <a:solidFill>
                  <a:srgbClr val="000000"/>
                </a:solidFill>
                <a:latin typeface="Calibri"/>
                <a:ea typeface="Calibri"/>
                <a:cs typeface="Calibri"/>
                <a:sym typeface="Calibri"/>
              </a:rPr>
              <a:t>Cuestionario tipo test tras la finalización de la unidad didáctica.</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Reconocimiento: </a:t>
            </a:r>
            <a:r>
              <a:rPr b="0" i="0" lang="it-IT" sz="1600" u="none" cap="none" strike="noStrike">
                <a:solidFill>
                  <a:srgbClr val="000000"/>
                </a:solidFill>
                <a:latin typeface="Calibri"/>
                <a:ea typeface="Calibri"/>
                <a:cs typeface="Calibri"/>
                <a:sym typeface="Calibri"/>
              </a:rPr>
              <a:t>Insignia digital.</a:t>
            </a:r>
            <a:endParaRPr b="0" i="0" sz="1600" u="none" cap="none" strike="noStrike">
              <a:solidFill>
                <a:srgbClr val="000000"/>
              </a:solidFill>
              <a:latin typeface="Calibri"/>
              <a:ea typeface="Calibri"/>
              <a:cs typeface="Calibri"/>
              <a:sym typeface="Calibri"/>
            </a:endParaRPr>
          </a:p>
          <a:p>
            <a:pPr indent="0" lvl="0" marL="0" marR="0" rtl="0" algn="l">
              <a:lnSpc>
                <a:spcPct val="200000"/>
              </a:lnSpc>
              <a:spcBef>
                <a:spcPts val="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Competencia transversal de ESCO en la categoría T6.2: </a:t>
            </a:r>
            <a:r>
              <a:rPr b="0" i="0" lang="it-IT" sz="1600" u="none" cap="none" strike="noStrike">
                <a:solidFill>
                  <a:srgbClr val="000000"/>
                </a:solidFill>
                <a:latin typeface="Calibri"/>
                <a:ea typeface="Calibri"/>
                <a:cs typeface="Calibri"/>
                <a:sym typeface="Calibri"/>
              </a:rPr>
              <a:t>Evaluar el impacto medioambiental del comportamiento personal.</a:t>
            </a:r>
            <a:endParaRPr b="0" i="0" sz="1600" u="none" cap="none" strike="noStrike">
              <a:solidFill>
                <a:srgbClr val="000000"/>
              </a:solidFill>
              <a:latin typeface="Calibri"/>
              <a:ea typeface="Calibri"/>
              <a:cs typeface="Calibri"/>
              <a:sym typeface="Calibri"/>
            </a:endParaRPr>
          </a:p>
          <a:p>
            <a:pPr indent="0" lvl="0" marL="228600" marR="0" rtl="0" algn="l">
              <a:lnSpc>
                <a:spcPct val="200000"/>
              </a:lnSpc>
              <a:spcBef>
                <a:spcPts val="1000"/>
              </a:spcBef>
              <a:spcAft>
                <a:spcPts val="0"/>
              </a:spcAft>
              <a:buClr>
                <a:srgbClr val="000000"/>
              </a:buClr>
              <a:buSzPts val="1600"/>
              <a:buFont typeface="Arial"/>
              <a:buNone/>
            </a:pPr>
            <a:r>
              <a:t/>
            </a:r>
            <a:endParaRPr b="1" i="0" sz="1600" u="none" cap="none" strike="noStrike">
              <a:solidFill>
                <a:srgbClr val="000000"/>
              </a:solidFill>
              <a:latin typeface="Calibri"/>
              <a:ea typeface="Calibri"/>
              <a:cs typeface="Calibri"/>
              <a:sym typeface="Calibri"/>
            </a:endParaRPr>
          </a:p>
          <a:p>
            <a:pPr indent="-228600" lvl="0" marL="457200" marR="0" rtl="0" algn="l">
              <a:lnSpc>
                <a:spcPct val="200000"/>
              </a:lnSpc>
              <a:spcBef>
                <a:spcPts val="1000"/>
              </a:spcBef>
              <a:spcAft>
                <a:spcPts val="0"/>
              </a:spcAft>
              <a:buClr>
                <a:srgbClr val="000000"/>
              </a:buClr>
              <a:buSzPts val="1600"/>
              <a:buFont typeface="Arial"/>
              <a:buNone/>
            </a:pPr>
            <a:r>
              <a:t/>
            </a:r>
            <a:endParaRPr b="0" i="0" sz="1600" u="none" cap="none" strike="noStrike">
              <a:solidFill>
                <a:srgbClr val="7F7F7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41"/>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70" name="Google Shape;170;p41"/>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171" name="Google Shape;171;p41"/>
          <p:cNvSpPr txBox="1"/>
          <p:nvPr/>
        </p:nvSpPr>
        <p:spPr>
          <a:xfrm>
            <a:off x="620350" y="1751579"/>
            <a:ext cx="7975800" cy="3796800"/>
          </a:xfrm>
          <a:prstGeom prst="rect">
            <a:avLst/>
          </a:prstGeom>
          <a:noFill/>
          <a:ln>
            <a:noFill/>
          </a:ln>
        </p:spPr>
        <p:txBody>
          <a:bodyPr anchorCtr="0" anchor="t" bIns="45700" lIns="91425" spcFirstLastPara="1" rIns="91425" wrap="square" tIns="45700">
            <a:noAutofit/>
          </a:bodyPr>
          <a:lstStyle/>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 Esta unidad de aprendizaje tiene por objeto educar a los alumnos sobre las diversas</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profesiones y oportunidades profesionales que exigen una sólida comprensión de los</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Objetivos de Desarrollo Sostenible (ODS) y el dominio de las competencias ecológicas. Su</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objetivo es dotar a los alumnos de los conocimientos y las competencias necesarios para</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ejercer profesiones relacionadas con la sostenibilidad medioambiental, la conservación de</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los recursos y la equidad social. Al final de esta unidad, los alumnos estarán bien preparados</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para explorar y sobresalir en puestos de trabajo que contribuyan activamente a la</a:t>
            </a:r>
            <a:endParaRPr b="0" i="0" sz="1600" u="none" cap="none" strike="noStrike">
              <a:solidFill>
                <a:srgbClr val="000000"/>
              </a:solidFill>
              <a:latin typeface="Calibri"/>
              <a:ea typeface="Calibri"/>
              <a:cs typeface="Calibri"/>
              <a:sym typeface="Calibri"/>
            </a:endParaRPr>
          </a:p>
          <a:p>
            <a:pPr indent="-285750" lvl="0" marL="571500" marR="0" rtl="0" algn="just">
              <a:lnSpc>
                <a:spcPct val="115000"/>
              </a:lnSpc>
              <a:spcBef>
                <a:spcPts val="100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consecución de los ODS y promuevan prácticas sostenibles en diversas industrias y sectores.</a:t>
            </a:r>
            <a:endParaRPr b="0" i="0" sz="16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172" name="Google Shape;172;p41"/>
          <p:cNvSpPr txBox="1"/>
          <p:nvPr/>
        </p:nvSpPr>
        <p:spPr>
          <a:xfrm>
            <a:off x="978936" y="10259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Objetivo de esta unidad</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42"/>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78" name="Google Shape;178;p42"/>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179" name="Google Shape;179;p42"/>
          <p:cNvSpPr txBox="1"/>
          <p:nvPr/>
        </p:nvSpPr>
        <p:spPr>
          <a:xfrm>
            <a:off x="80500" y="1306575"/>
            <a:ext cx="4164300" cy="42237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000000"/>
              </a:buClr>
              <a:buSzPts val="1600"/>
              <a:buFont typeface="Arial"/>
              <a:buNone/>
            </a:pPr>
            <a:r>
              <a:rPr b="1" i="0" lang="it-IT" sz="1600" u="none" cap="none" strike="noStrike">
                <a:solidFill>
                  <a:srgbClr val="000000"/>
                </a:solidFill>
                <a:latin typeface="Calibri"/>
                <a:ea typeface="Calibri"/>
                <a:cs typeface="Calibri"/>
                <a:sym typeface="Calibri"/>
              </a:rPr>
              <a:t>Conocimiento</a:t>
            </a:r>
            <a:endParaRPr b="0" i="0" sz="1600" u="none" cap="none" strike="noStrike">
              <a:solidFill>
                <a:srgbClr val="7F7F7F"/>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Comprensión de los Objetivos de Desarrollo Sostenible (ODS): Los alumnos adquirirán conocimientos sobre la importancia y el significado de los ODS, incluido su papel como respuesta mundial a los acuciantes retos relacionados con el cambio climático, el agotamiento de los recursos y la desigualdad social.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Conciencia de las competencias ecológicas: Los alumnos desarrollarán una comprensión de lo que son las competencias ecológicas, incluyendo su definición, relevancia y el papel que desempeñan a la hora de abordar retos globales como la sostenibilidad medioambiental, la conservación de los recursos y la equidad social.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Comprensión de la economía circular: Los alumnos comprenderán el concepto de Economía Circular, incluidos sus principios de minimización de residuos, eficiencia de recursos e importancia de la sostenibilidad. También comprenderán que las competencias ecológicas son vitales para fomentar la transición hacia una economía circular.</a:t>
            </a:r>
            <a:endParaRPr b="0" i="0" sz="1600" u="none" cap="none" strike="noStrike">
              <a:solidFill>
                <a:schemeClr val="dk1"/>
              </a:solidFill>
              <a:latin typeface="Calibri"/>
              <a:ea typeface="Calibri"/>
              <a:cs typeface="Calibri"/>
              <a:sym typeface="Calibri"/>
            </a:endParaRPr>
          </a:p>
          <a:p>
            <a:pPr indent="-285750" lvl="0" marL="5715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180" name="Google Shape;180;p42"/>
          <p:cNvSpPr txBox="1"/>
          <p:nvPr/>
        </p:nvSpPr>
        <p:spPr>
          <a:xfrm>
            <a:off x="4244800" y="1368625"/>
            <a:ext cx="5081400" cy="43191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7F7F7F"/>
              </a:buClr>
              <a:buSzPts val="900"/>
              <a:buFont typeface="Arial"/>
              <a:buNone/>
            </a:pPr>
            <a:r>
              <a:rPr b="1" i="0" lang="it-IT" sz="1600" u="none" cap="none" strike="noStrike">
                <a:solidFill>
                  <a:srgbClr val="000000"/>
                </a:solidFill>
                <a:latin typeface="Calibri"/>
                <a:ea typeface="Calibri"/>
                <a:cs typeface="Calibri"/>
                <a:sym typeface="Calibri"/>
              </a:rPr>
              <a:t>Habilidades</a:t>
            </a:r>
            <a:endParaRPr b="0" i="0" sz="1600" u="none" cap="none" strike="noStrike">
              <a:solidFill>
                <a:srgbClr val="000000"/>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Arial"/>
              <a:buAutoNum type="arabicPeriod"/>
            </a:pPr>
            <a:r>
              <a:rPr b="0" i="0" lang="it-IT" sz="1200" u="none" cap="none" strike="noStrike">
                <a:solidFill>
                  <a:schemeClr val="dk1"/>
                </a:solidFill>
                <a:latin typeface="Calibri"/>
                <a:ea typeface="Calibri"/>
                <a:cs typeface="Calibri"/>
                <a:sym typeface="Calibri"/>
              </a:rPr>
              <a:t>Aplicación de habilidades ecológicas: Los alumnos estarán equipados con las habilidades para aplicar prácticas y conocimientos verdes en escenarios del mundo real, ya sea en energías renovables, construcción ecológica, agricultura sostenible o conservación del medio ambiente.</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Resolución de problemas e innovación: Los alumnos desarrollarán habilidades de resolución de problemas, lo que les permitirá abordar los desafíos asociados con la sostenibilidad, la adopción de energías renovables y las prácticas de economía circular. Serán capaces de innovar y aplicar soluciones para reducir el impacto medioambiental.</a:t>
            </a:r>
            <a:endParaRPr b="0" i="0" sz="1200" u="none" cap="none" strike="noStrike">
              <a:solidFill>
                <a:schemeClr val="dk1"/>
              </a:solidFill>
              <a:latin typeface="Calibri"/>
              <a:ea typeface="Calibri"/>
              <a:cs typeface="Calibri"/>
              <a:sym typeface="Calibri"/>
            </a:endParaRPr>
          </a:p>
          <a:p>
            <a:pPr indent="-304800" lvl="0" marL="457200" marR="0" rtl="0" algn="just">
              <a:lnSpc>
                <a:spcPct val="115000"/>
              </a:lnSpc>
              <a:spcBef>
                <a:spcPts val="0"/>
              </a:spcBef>
              <a:spcAft>
                <a:spcPts val="0"/>
              </a:spcAft>
              <a:buClr>
                <a:schemeClr val="dk1"/>
              </a:buClr>
              <a:buSzPts val="1200"/>
              <a:buFont typeface="Calibri"/>
              <a:buAutoNum type="arabicPeriod"/>
            </a:pPr>
            <a:r>
              <a:rPr b="0" i="0" lang="it-IT" sz="1200" u="none" cap="none" strike="noStrike">
                <a:solidFill>
                  <a:schemeClr val="dk1"/>
                </a:solidFill>
                <a:latin typeface="Calibri"/>
                <a:ea typeface="Calibri"/>
                <a:cs typeface="Calibri"/>
                <a:sym typeface="Calibri"/>
              </a:rPr>
              <a:t>Creación de redes y colaboración: Los alumnos adquirirán la capacidad de crear y aprovechar una red profesional en el ámbito de la sostenibilidad. Estarán capacitados para colaborar con personas y organizaciones afines para impulsar un cambio positivo e influir en las políticas en apoyo de los Objetivos de Desarrollo Sostenible</a:t>
            </a:r>
            <a:endParaRPr b="0" i="0" sz="12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200"/>
              <a:buFont typeface="Arial"/>
              <a:buNone/>
            </a:pPr>
            <a:r>
              <a:rPr b="0" i="0" lang="it-IT" sz="1200" u="none" cap="none" strike="noStrike">
                <a:solidFill>
                  <a:schemeClr val="dk1"/>
                </a:solidFill>
                <a:latin typeface="Calibri"/>
                <a:ea typeface="Calibri"/>
                <a:cs typeface="Calibri"/>
                <a:sym typeface="Calibri"/>
              </a:rPr>
              <a:t>Estas competencias están directamente relacionadas con la competencia ESCO: </a:t>
            </a:r>
            <a:endParaRPr b="0" i="0" sz="1200" u="none" cap="none" strike="noStrike">
              <a:solidFill>
                <a:schemeClr val="dk1"/>
              </a:solidFill>
              <a:latin typeface="Calibri"/>
              <a:ea typeface="Calibri"/>
              <a:cs typeface="Calibri"/>
              <a:sym typeface="Calibri"/>
            </a:endParaRPr>
          </a:p>
          <a:p>
            <a:pPr indent="0" lvl="0" marL="0" marR="0" rtl="0" algn="just">
              <a:lnSpc>
                <a:spcPct val="115000"/>
              </a:lnSpc>
              <a:spcBef>
                <a:spcPts val="0"/>
              </a:spcBef>
              <a:spcAft>
                <a:spcPts val="0"/>
              </a:spcAft>
              <a:buClr>
                <a:srgbClr val="000000"/>
              </a:buClr>
              <a:buSzPts val="1200"/>
              <a:buFont typeface="Arial"/>
              <a:buNone/>
            </a:pPr>
            <a:r>
              <a:rPr b="1" i="0" lang="it-IT" sz="1200" u="none" cap="none" strike="noStrike">
                <a:solidFill>
                  <a:srgbClr val="000000"/>
                </a:solidFill>
                <a:latin typeface="Calibri"/>
                <a:ea typeface="Calibri"/>
                <a:cs typeface="Calibri"/>
                <a:sym typeface="Calibri"/>
              </a:rPr>
              <a:t>Εvaluar el impacto medioambiental del comportamiento personal.</a:t>
            </a:r>
            <a:endParaRPr b="1" i="0" sz="1200" u="none" cap="none" strike="noStrike">
              <a:solidFill>
                <a:srgbClr val="000000"/>
              </a:solidFill>
              <a:latin typeface="Calibri"/>
              <a:ea typeface="Calibri"/>
              <a:cs typeface="Calibri"/>
              <a:sym typeface="Calibri"/>
            </a:endParaRPr>
          </a:p>
          <a:p>
            <a:pPr indent="0" lvl="0" marL="228600" marR="0" rtl="0" algn="just">
              <a:lnSpc>
                <a:spcPct val="100000"/>
              </a:lnSpc>
              <a:spcBef>
                <a:spcPts val="1000"/>
              </a:spcBef>
              <a:spcAft>
                <a:spcPts val="0"/>
              </a:spcAft>
              <a:buClr>
                <a:srgbClr val="7F7F7F"/>
              </a:buClr>
              <a:buSzPts val="900"/>
              <a:buFont typeface="Arial"/>
              <a:buNone/>
            </a:pPr>
            <a:r>
              <a:t/>
            </a:r>
            <a:endParaRPr b="0" i="0" sz="900" u="none" cap="none" strike="noStrike">
              <a:solidFill>
                <a:srgbClr val="000000"/>
              </a:solidFill>
              <a:latin typeface="Calibri"/>
              <a:ea typeface="Calibri"/>
              <a:cs typeface="Calibri"/>
              <a:sym typeface="Calibri"/>
            </a:endParaRPr>
          </a:p>
          <a:p>
            <a:pPr indent="-285750" lvl="0" marL="571500" marR="0" rtl="0" algn="just">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a:p>
            <a:pPr indent="-171450" lvl="0" marL="457200" marR="0" rtl="0" algn="l">
              <a:lnSpc>
                <a:spcPct val="200000"/>
              </a:lnSpc>
              <a:spcBef>
                <a:spcPts val="10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181" name="Google Shape;181;p42"/>
          <p:cNvSpPr txBox="1"/>
          <p:nvPr/>
        </p:nvSpPr>
        <p:spPr>
          <a:xfrm>
            <a:off x="720145" y="792925"/>
            <a:ext cx="68706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Resultados del aprendizaje de esta unidad</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43"/>
          <p:cNvSpPr txBox="1"/>
          <p:nvPr>
            <p:ph idx="12" type="sldNum"/>
          </p:nvPr>
        </p:nvSpPr>
        <p:spPr>
          <a:xfrm>
            <a:off x="10261600" y="6217851"/>
            <a:ext cx="1607127" cy="276999"/>
          </a:xfrm>
          <a:prstGeom prst="rect">
            <a:avLst/>
          </a:prstGeom>
          <a:noFill/>
          <a:ln>
            <a:noFill/>
          </a:ln>
        </p:spPr>
        <p:txBody>
          <a:bodyPr anchorCtr="0" anchor="ctr" bIns="45700" lIns="45700" spcFirstLastPara="1" rIns="45700" wrap="square" tIns="45700">
            <a:spAutoFit/>
          </a:bodyPr>
          <a:lstStyle/>
          <a:p>
            <a:pPr indent="0" lvl="0" marL="0" rtl="0" algn="r">
              <a:lnSpc>
                <a:spcPct val="100000"/>
              </a:lnSpc>
              <a:spcBef>
                <a:spcPts val="0"/>
              </a:spcBef>
              <a:spcAft>
                <a:spcPts val="0"/>
              </a:spcAft>
              <a:buSzPts val="1200"/>
              <a:buNone/>
            </a:pPr>
            <a:fld id="{00000000-1234-1234-1234-123412341234}" type="slidenum">
              <a:rPr lang="it-IT"/>
              <a:t>‹#›</a:t>
            </a:fld>
            <a:endParaRPr/>
          </a:p>
        </p:txBody>
      </p:sp>
      <p:sp>
        <p:nvSpPr>
          <p:cNvPr id="187" name="Google Shape;187;p43"/>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188" name="Google Shape;188;p43"/>
          <p:cNvSpPr txBox="1"/>
          <p:nvPr/>
        </p:nvSpPr>
        <p:spPr>
          <a:xfrm>
            <a:off x="291900" y="1028750"/>
            <a:ext cx="9141600" cy="44874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000000"/>
              </a:buClr>
              <a:buSzPts val="1500"/>
              <a:buFont typeface="Arial"/>
              <a:buNone/>
            </a:pPr>
            <a:r>
              <a:rPr b="1" i="0" lang="it-IT" sz="1500" u="none" cap="none" strike="noStrike">
                <a:solidFill>
                  <a:srgbClr val="000000"/>
                </a:solidFill>
                <a:latin typeface="Calibri"/>
                <a:ea typeface="Calibri"/>
                <a:cs typeface="Calibri"/>
                <a:sym typeface="Calibri"/>
              </a:rPr>
              <a:t>Temas de esta unidad del curso</a:t>
            </a:r>
            <a:endParaRPr b="0" i="0" sz="1500" u="none" cap="none" strike="noStrike">
              <a:solidFill>
                <a:srgbClr val="7F7F7F"/>
              </a:solidFill>
              <a:latin typeface="Calibri"/>
              <a:ea typeface="Calibri"/>
              <a:cs typeface="Calibri"/>
              <a:sym typeface="Calibri"/>
            </a:endParaRPr>
          </a:p>
          <a:p>
            <a:pPr indent="0" lvl="1" marL="685800" marR="0" rtl="0" algn="l">
              <a:lnSpc>
                <a:spcPct val="100000"/>
              </a:lnSpc>
              <a:spcBef>
                <a:spcPts val="100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Introducción: ODS y competencias ecológicas</a:t>
            </a:r>
            <a:endParaRPr b="0" i="0" sz="15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Tema 1: ¿Cómo podemos lograr la sostenibilidad a través de las energías renovables?</a:t>
            </a:r>
            <a:endParaRPr b="0" i="0" sz="15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Tema 2: ¿Cuál es el papel de las competencias ecológicas en la construcción de una economía circular?</a:t>
            </a:r>
            <a:endParaRPr b="0" i="0" sz="15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Tema 3: Desarrollar competencias ecológicas y alinear los valores personales con las opciones profesionales</a:t>
            </a:r>
            <a:endParaRPr b="0" i="0" sz="15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¿Qué puedes hacer ahora mismo?</a:t>
            </a:r>
            <a:endParaRPr b="0" i="0" sz="1500" u="none" cap="none" strike="noStrike">
              <a:solidFill>
                <a:srgbClr val="000000"/>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1500"/>
              <a:buFont typeface="Arial"/>
              <a:buNone/>
            </a:pPr>
            <a:r>
              <a:rPr b="1" i="0" lang="it-IT" sz="1500" u="none" cap="none" strike="noStrike">
                <a:solidFill>
                  <a:srgbClr val="000000"/>
                </a:solidFill>
                <a:latin typeface="Calibri"/>
                <a:ea typeface="Calibri"/>
                <a:cs typeface="Calibri"/>
                <a:sym typeface="Calibri"/>
              </a:rPr>
              <a:t>Estructura</a:t>
            </a:r>
            <a:endParaRPr b="0" i="0" sz="1500" u="none" cap="none" strike="noStrike">
              <a:solidFill>
                <a:srgbClr val="7F7F7F"/>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Los temas deben estudiarse en el orden indicado.</a:t>
            </a:r>
            <a:endParaRPr b="0" i="0" sz="1500" u="none" cap="none" strike="noStrike">
              <a:solidFill>
                <a:srgbClr val="000000"/>
              </a:solidFill>
              <a:latin typeface="Calibri"/>
              <a:ea typeface="Calibri"/>
              <a:cs typeface="Calibri"/>
              <a:sym typeface="Calibri"/>
            </a:endParaRPr>
          </a:p>
          <a:p>
            <a:pPr indent="0" lvl="0" marL="45720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Cada tema comienza con unidades concisas de teoría seguidas de una o varias actividades de aprendizaje que permiten al alumno demostrar los conocimientos adquiridos o practicar la destreza lograda. La teoría se transmite a través de textos, gráficos y vídeos que deben leerse/verse antes de que los alumnos puedan completar las actividades de aprendizaje correspondientes.</a:t>
            </a:r>
            <a:endParaRPr b="0" i="0" sz="1500" u="none" cap="none" strike="noStrike">
              <a:solidFill>
                <a:srgbClr val="000000"/>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1500"/>
              <a:buFont typeface="Arial"/>
              <a:buNone/>
            </a:pPr>
            <a:r>
              <a:rPr b="1" i="0" lang="it-IT" sz="1500" u="none" cap="none" strike="noStrike">
                <a:solidFill>
                  <a:srgbClr val="000000"/>
                </a:solidFill>
                <a:latin typeface="Calibri"/>
                <a:ea typeface="Calibri"/>
                <a:cs typeface="Calibri"/>
                <a:sym typeface="Calibri"/>
              </a:rPr>
              <a:t>Evaluación y Reconocimiento</a:t>
            </a:r>
            <a:endParaRPr b="0" i="0" sz="1500" u="none" cap="none" strike="noStrike">
              <a:solidFill>
                <a:srgbClr val="7F7F7F"/>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Una vez completados los temas de la unidad, el alumno puede acceder a un cuestionario final de evaluación de opciones</a:t>
            </a:r>
            <a:endParaRPr b="0" i="0" sz="1500" u="none" cap="none" strike="noStrike">
              <a:solidFill>
                <a:srgbClr val="000000"/>
              </a:solidFill>
              <a:latin typeface="Calibri"/>
              <a:ea typeface="Calibri"/>
              <a:cs typeface="Calibri"/>
              <a:sym typeface="Calibri"/>
            </a:endParaRPr>
          </a:p>
          <a:p>
            <a:pPr indent="457200" lvl="0" marL="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múltiples.</a:t>
            </a:r>
            <a:endParaRPr b="0" i="0" sz="1500" u="none" cap="none" strike="noStrike">
              <a:solidFill>
                <a:srgbClr val="000000"/>
              </a:solidFill>
              <a:latin typeface="Calibri"/>
              <a:ea typeface="Calibri"/>
              <a:cs typeface="Calibri"/>
              <a:sym typeface="Calibri"/>
            </a:endParaRPr>
          </a:p>
          <a:p>
            <a:pPr indent="0" lvl="0" marL="457200" marR="0" rtl="0" algn="l">
              <a:lnSpc>
                <a:spcPct val="100000"/>
              </a:lnSpc>
              <a:spcBef>
                <a:spcPts val="0"/>
              </a:spcBef>
              <a:spcAft>
                <a:spcPts val="0"/>
              </a:spcAft>
              <a:buClr>
                <a:srgbClr val="000000"/>
              </a:buClr>
              <a:buSzPts val="1500"/>
              <a:buFont typeface="Arial"/>
              <a:buNone/>
            </a:pPr>
            <a:r>
              <a:rPr b="0" i="0" lang="it-IT" sz="1500" u="none" cap="none" strike="noStrike">
                <a:solidFill>
                  <a:srgbClr val="000000"/>
                </a:solidFill>
                <a:latin typeface="Calibri"/>
                <a:ea typeface="Calibri"/>
                <a:cs typeface="Calibri"/>
                <a:sym typeface="Calibri"/>
              </a:rPr>
              <a:t>El alumno recibe una insignia digital como reconocimiento de las competencias adquiridas, si a) ha completado todos los materiales y actividades de aprendizaje, y b) el resultado del cuestionario final de evaluación de competencias es igual o superior al 80%.</a:t>
            </a:r>
            <a:endParaRPr b="0" i="0" sz="1500" u="none" cap="none" strike="noStrike">
              <a:solidFill>
                <a:srgbClr val="000000"/>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900"/>
              <a:buFont typeface="Arial"/>
              <a:buNone/>
            </a:pPr>
            <a:r>
              <a:t/>
            </a:r>
            <a:endParaRPr b="0" i="0" sz="900" u="none" cap="none" strike="noStrike">
              <a:solidFill>
                <a:srgbClr val="000000"/>
              </a:solidFill>
              <a:latin typeface="Helvetica Neue"/>
              <a:ea typeface="Helvetica Neue"/>
              <a:cs typeface="Helvetica Neue"/>
              <a:sym typeface="Helvetica Neue"/>
            </a:endParaRPr>
          </a:p>
          <a:p>
            <a:pPr indent="0" lvl="0" marL="228600" marR="0" rtl="0" algn="l">
              <a:lnSpc>
                <a:spcPct val="100000"/>
              </a:lnSpc>
              <a:spcBef>
                <a:spcPts val="1000"/>
              </a:spcBef>
              <a:spcAft>
                <a:spcPts val="0"/>
              </a:spcAft>
              <a:buClr>
                <a:srgbClr val="000000"/>
              </a:buClr>
              <a:buSzPts val="900"/>
              <a:buFont typeface="Arial"/>
              <a:buNone/>
            </a:pPr>
            <a:r>
              <a:t/>
            </a:r>
            <a:endParaRPr b="0" i="0" sz="900" u="none" cap="none" strike="noStrike">
              <a:solidFill>
                <a:srgbClr val="000000"/>
              </a:solidFill>
              <a:latin typeface="Helvetica Neue"/>
              <a:ea typeface="Helvetica Neue"/>
              <a:cs typeface="Helvetica Neue"/>
              <a:sym typeface="Helvetica Neue"/>
            </a:endParaRPr>
          </a:p>
          <a:p>
            <a:pPr indent="-285750" lvl="0" marL="5715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285750" lvl="0" marL="5715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a:p>
            <a:pPr indent="-171450" lvl="0" marL="457200" marR="0" rtl="0" algn="l">
              <a:lnSpc>
                <a:spcPct val="200000"/>
              </a:lnSpc>
              <a:spcBef>
                <a:spcPts val="1000"/>
              </a:spcBef>
              <a:spcAft>
                <a:spcPts val="0"/>
              </a:spcAft>
              <a:buClr>
                <a:srgbClr val="000000"/>
              </a:buClr>
              <a:buSzPts val="900"/>
              <a:buFont typeface="Arial"/>
              <a:buNone/>
            </a:pPr>
            <a:r>
              <a:t/>
            </a:r>
            <a:endParaRPr b="0" i="0" sz="900" u="none" cap="none" strike="noStrike">
              <a:solidFill>
                <a:srgbClr val="7F7F7F"/>
              </a:solidFill>
              <a:latin typeface="Helvetica Neue"/>
              <a:ea typeface="Helvetica Neue"/>
              <a:cs typeface="Helvetica Neue"/>
              <a:sym typeface="Helvetica Neue"/>
            </a:endParaRPr>
          </a:p>
        </p:txBody>
      </p:sp>
      <p:sp>
        <p:nvSpPr>
          <p:cNvPr id="189" name="Google Shape;189;p43"/>
          <p:cNvSpPr txBox="1"/>
          <p:nvPr/>
        </p:nvSpPr>
        <p:spPr>
          <a:xfrm>
            <a:off x="1129086" y="6144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000"/>
              <a:buFont typeface="Arial"/>
              <a:buNone/>
            </a:pPr>
            <a:r>
              <a:rPr b="1" i="0" lang="it-IT" sz="2000" u="none" cap="none" strike="noStrike">
                <a:solidFill>
                  <a:srgbClr val="000000"/>
                </a:solidFill>
                <a:latin typeface="Calibri"/>
                <a:ea typeface="Calibri"/>
                <a:cs typeface="Calibri"/>
                <a:sym typeface="Calibri"/>
              </a:rPr>
              <a:t>Flujo de actividades de esta unidad</a:t>
            </a:r>
            <a:endParaRPr b="1" i="0" sz="2000" u="none" cap="none" strike="noStrik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44"/>
          <p:cNvSpPr txBox="1"/>
          <p:nvPr/>
        </p:nvSpPr>
        <p:spPr>
          <a:xfrm>
            <a:off x="5041900" y="1601569"/>
            <a:ext cx="4291500" cy="40911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Competencias ecológicas: Construir un futuro sostenible en diversas industrias y profesiones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Fomentar una economía circular con competencias ecológicas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Beneficios y retos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Desarrollar competencias ecológicas y alinear los valores personales con las opciones profesionales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Certificaciones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Prácticas y voluntariado</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Creación de redes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100"/>
              <a:buFont typeface="Arial"/>
              <a:buNone/>
            </a:pPr>
            <a:r>
              <a:rPr b="0" i="0" lang="it-IT" sz="1600" u="none" cap="none" strike="noStrike">
                <a:solidFill>
                  <a:srgbClr val="000000"/>
                </a:solidFill>
                <a:latin typeface="Calibri"/>
                <a:ea typeface="Calibri"/>
                <a:cs typeface="Calibri"/>
                <a:sym typeface="Calibri"/>
              </a:rPr>
              <a:t>¿Qué puedes hacer ahora mismo?</a:t>
            </a:r>
            <a:endParaRPr b="0" i="0" sz="1600" u="none" cap="none" strike="noStrike">
              <a:solidFill>
                <a:srgbClr val="000000"/>
              </a:solidFill>
              <a:latin typeface="Calibri"/>
              <a:ea typeface="Calibri"/>
              <a:cs typeface="Calibri"/>
              <a:sym typeface="Calibri"/>
            </a:endParaRPr>
          </a:p>
          <a:p>
            <a:pPr indent="0" lvl="0" marL="228600" marR="0" rtl="0" algn="l">
              <a:lnSpc>
                <a:spcPct val="107000"/>
              </a:lnSpc>
              <a:spcBef>
                <a:spcPts val="1800"/>
              </a:spcBef>
              <a:spcAft>
                <a:spcPts val="0"/>
              </a:spcAft>
              <a:buClr>
                <a:srgbClr val="000000"/>
              </a:buClr>
              <a:buSzPts val="900"/>
              <a:buFont typeface="Arial"/>
              <a:buNone/>
            </a:pPr>
            <a:r>
              <a:t/>
            </a:r>
            <a:endParaRPr b="0" i="0" sz="900" u="none" cap="none" strike="noStrike">
              <a:solidFill>
                <a:srgbClr val="000000"/>
              </a:solidFill>
              <a:latin typeface="Calibri"/>
              <a:ea typeface="Calibri"/>
              <a:cs typeface="Calibri"/>
              <a:sym typeface="Calibri"/>
            </a:endParaRPr>
          </a:p>
          <a:p>
            <a:pPr indent="0" lvl="0" marL="228600" marR="0" rtl="0" algn="l">
              <a:lnSpc>
                <a:spcPct val="107000"/>
              </a:lnSpc>
              <a:spcBef>
                <a:spcPts val="1800"/>
              </a:spcBef>
              <a:spcAft>
                <a:spcPts val="0"/>
              </a:spcAft>
              <a:buClr>
                <a:srgbClr val="7F7F7F"/>
              </a:buClr>
              <a:buSzPts val="900"/>
              <a:buFont typeface="Arial"/>
              <a:buNone/>
            </a:pPr>
            <a:r>
              <a:t/>
            </a:r>
            <a:endParaRPr b="0" i="0" sz="900" u="none" cap="none" strike="noStrike">
              <a:solidFill>
                <a:srgbClr val="000000"/>
              </a:solidFill>
              <a:latin typeface="Calibri"/>
              <a:ea typeface="Calibri"/>
              <a:cs typeface="Calibri"/>
              <a:sym typeface="Calibri"/>
            </a:endParaRPr>
          </a:p>
          <a:p>
            <a:pPr indent="-228600" lvl="0" marL="514350" marR="0" rtl="0" algn="l">
              <a:lnSpc>
                <a:spcPct val="200000"/>
              </a:lnSpc>
              <a:spcBef>
                <a:spcPts val="1800"/>
              </a:spcBef>
              <a:spcAft>
                <a:spcPts val="0"/>
              </a:spcAft>
              <a:buClr>
                <a:srgbClr val="7F7F7F"/>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195" name="Google Shape;195;p44"/>
          <p:cNvSpPr txBox="1"/>
          <p:nvPr/>
        </p:nvSpPr>
        <p:spPr>
          <a:xfrm>
            <a:off x="978920" y="1025925"/>
            <a:ext cx="68496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Contenidos de aprendizaje de esta unidad</a:t>
            </a:r>
            <a:endParaRPr b="0" i="0" sz="2400" u="none" cap="none" strike="noStrike">
              <a:solidFill>
                <a:srgbClr val="000000"/>
              </a:solidFill>
              <a:latin typeface="Calibri"/>
              <a:ea typeface="Calibri"/>
              <a:cs typeface="Calibri"/>
              <a:sym typeface="Calibri"/>
            </a:endParaRPr>
          </a:p>
        </p:txBody>
      </p:sp>
      <p:sp>
        <p:nvSpPr>
          <p:cNvPr id="196" name="Google Shape;196;p44"/>
          <p:cNvSpPr txBox="1"/>
          <p:nvPr/>
        </p:nvSpPr>
        <p:spPr>
          <a:xfrm>
            <a:off x="712754" y="1601569"/>
            <a:ext cx="4291500" cy="37461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¿Por qué son importantes los ODS?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¿Qué son las competencias verdes?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¿Cómo podemos lograr la sostenibilidad a través de las energías renovables?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¿Cuáles son los beneficios de las energías renovables?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¿Qué papel desempeñan las competencias verdes en el sector de las energías renovables?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Casos prácticos y casos de éxito en las energías renovables</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¿Qué papel desempeñan las competencias ecológicas en la construcción de una economía circular?</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¿Qué es una economía circular?</a:t>
            </a:r>
            <a:endParaRPr b="0" i="0" sz="1600" u="none" cap="none" strike="noStrike">
              <a:solidFill>
                <a:srgbClr val="000000"/>
              </a:solidFill>
              <a:latin typeface="Calibri"/>
              <a:ea typeface="Calibri"/>
              <a:cs typeface="Calibri"/>
              <a:sym typeface="Calibri"/>
            </a:endParaRPr>
          </a:p>
          <a:p>
            <a:pPr indent="0" lvl="0" marL="228600" marR="0" rtl="0" algn="l">
              <a:lnSpc>
                <a:spcPct val="107000"/>
              </a:lnSpc>
              <a:spcBef>
                <a:spcPts val="1800"/>
              </a:spcBef>
              <a:spcAft>
                <a:spcPts val="0"/>
              </a:spcAft>
              <a:buClr>
                <a:srgbClr val="000000"/>
              </a:buClr>
              <a:buSzPts val="900"/>
              <a:buFont typeface="Arial"/>
              <a:buNone/>
            </a:pPr>
            <a:r>
              <a:t/>
            </a:r>
            <a:endParaRPr b="0" i="0" sz="900" u="none" cap="none" strike="noStrike">
              <a:solidFill>
                <a:srgbClr val="000000"/>
              </a:solidFill>
              <a:latin typeface="Calibri"/>
              <a:ea typeface="Calibri"/>
              <a:cs typeface="Calibri"/>
              <a:sym typeface="Calibri"/>
            </a:endParaRPr>
          </a:p>
          <a:p>
            <a:pPr indent="0" lvl="0" marL="228600" marR="0" rtl="0" algn="l">
              <a:lnSpc>
                <a:spcPct val="107000"/>
              </a:lnSpc>
              <a:spcBef>
                <a:spcPts val="1800"/>
              </a:spcBef>
              <a:spcAft>
                <a:spcPts val="0"/>
              </a:spcAft>
              <a:buClr>
                <a:srgbClr val="000000"/>
              </a:buClr>
              <a:buSzPts val="900"/>
              <a:buFont typeface="Arial"/>
              <a:buNone/>
            </a:pPr>
            <a:r>
              <a:t/>
            </a:r>
            <a:endParaRPr b="0" i="0" sz="900" u="none" cap="none" strike="noStrike">
              <a:solidFill>
                <a:srgbClr val="000000"/>
              </a:solidFill>
              <a:latin typeface="Calibri"/>
              <a:ea typeface="Calibri"/>
              <a:cs typeface="Calibri"/>
              <a:sym typeface="Calibri"/>
            </a:endParaRPr>
          </a:p>
          <a:p>
            <a:pPr indent="0" lvl="0" marL="228600" marR="0" rtl="0" algn="l">
              <a:lnSpc>
                <a:spcPct val="90000"/>
              </a:lnSpc>
              <a:spcBef>
                <a:spcPts val="1800"/>
              </a:spcBef>
              <a:spcAft>
                <a:spcPts val="0"/>
              </a:spcAft>
              <a:buClr>
                <a:srgbClr val="000000"/>
              </a:buClr>
              <a:buSzPts val="900"/>
              <a:buFont typeface="Arial"/>
              <a:buNone/>
            </a:pPr>
            <a:r>
              <a:t/>
            </a:r>
            <a:endParaRPr b="0" i="0" sz="900" u="none" cap="none" strike="noStrike">
              <a:solidFill>
                <a:srgbClr val="42AC32"/>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45"/>
          <p:cNvSpPr txBox="1"/>
          <p:nvPr/>
        </p:nvSpPr>
        <p:spPr>
          <a:xfrm>
            <a:off x="10261600" y="6217851"/>
            <a:ext cx="1607100" cy="276900"/>
          </a:xfrm>
          <a:prstGeom prst="rect">
            <a:avLst/>
          </a:prstGeom>
          <a:noFill/>
          <a:ln>
            <a:noFill/>
          </a:ln>
        </p:spPr>
        <p:txBody>
          <a:bodyPr anchorCtr="0" anchor="ctr" bIns="45700" lIns="45700" spcFirstLastPara="1" rIns="45700" wrap="square" tIns="45700">
            <a:sp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202" name="Google Shape;202;p45"/>
          <p:cNvSpPr txBox="1"/>
          <p:nvPr/>
        </p:nvSpPr>
        <p:spPr>
          <a:xfrm>
            <a:off x="961415" y="3828267"/>
            <a:ext cx="2722800" cy="1508100"/>
          </a:xfrm>
          <a:prstGeom prst="rect">
            <a:avLst/>
          </a:prstGeom>
          <a:noFill/>
          <a:ln>
            <a:noFill/>
          </a:ln>
        </p:spPr>
        <p:txBody>
          <a:bodyPr anchorCtr="0" anchor="t" bIns="45700" lIns="91425" spcFirstLastPara="1" rIns="91425" wrap="square" tIns="45700">
            <a:noAutofit/>
          </a:bodyPr>
          <a:lstStyle/>
          <a:p>
            <a:pPr indent="0" lvl="0" marL="228600" marR="0" rtl="0" algn="l">
              <a:lnSpc>
                <a:spcPct val="1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0" lvl="0" marL="228600" marR="0" rtl="0" algn="l">
              <a:lnSpc>
                <a:spcPct val="1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a:p>
            <a:pPr indent="-228600" lvl="0" marL="457200" marR="0" rtl="0" algn="l">
              <a:lnSpc>
                <a:spcPct val="100000"/>
              </a:lnSpc>
              <a:spcBef>
                <a:spcPts val="1000"/>
              </a:spcBef>
              <a:spcAft>
                <a:spcPts val="0"/>
              </a:spcAft>
              <a:buClr>
                <a:srgbClr val="000000"/>
              </a:buClr>
              <a:buSzPts val="900"/>
              <a:buFont typeface="Arial"/>
              <a:buNone/>
            </a:pPr>
            <a:r>
              <a:t/>
            </a:r>
            <a:endParaRPr b="0" i="0" sz="900" u="none" cap="none" strike="noStrike">
              <a:solidFill>
                <a:srgbClr val="7F7F7F"/>
              </a:solidFill>
              <a:latin typeface="Calibri"/>
              <a:ea typeface="Calibri"/>
              <a:cs typeface="Calibri"/>
              <a:sym typeface="Calibri"/>
            </a:endParaRPr>
          </a:p>
        </p:txBody>
      </p:sp>
      <p:sp>
        <p:nvSpPr>
          <p:cNvPr id="203" name="Google Shape;203;p45"/>
          <p:cNvSpPr txBox="1"/>
          <p:nvPr/>
        </p:nvSpPr>
        <p:spPr>
          <a:xfrm>
            <a:off x="961425" y="1196100"/>
            <a:ext cx="8252700" cy="4553400"/>
          </a:xfrm>
          <a:prstGeom prst="rect">
            <a:avLst/>
          </a:prstGeom>
          <a:noFill/>
          <a:ln>
            <a:noFill/>
          </a:ln>
        </p:spPr>
        <p:txBody>
          <a:bodyPr anchorCtr="0" anchor="t" bIns="45700" lIns="91425" spcFirstLastPara="1" rIns="91425" wrap="square" tIns="45700">
            <a:noAutofit/>
          </a:bodyPr>
          <a:lstStyle/>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3">
                  <a:extLst>
                    <a:ext uri="{A12FA001-AC4F-418D-AE19-62706E023703}">
                      <ahyp:hlinkClr val="tx"/>
                    </a:ext>
                  </a:extLst>
                </a:hlinkClick>
              </a:rPr>
              <a:t>https://sdgs.un.org/</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https://www.weforum.org/</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https://www.greenbiz.com/</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6">
                  <a:extLst>
                    <a:ext uri="{A12FA001-AC4F-418D-AE19-62706E023703}">
                      <ahyp:hlinkClr val="tx"/>
                    </a:ext>
                  </a:extLst>
                </a:hlinkClick>
              </a:rPr>
              <a:t>https://www.eesi.org/</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7">
                  <a:extLst>
                    <a:ext uri="{A12FA001-AC4F-418D-AE19-62706E023703}">
                      <ahyp:hlinkClr val="tx"/>
                    </a:ext>
                  </a:extLst>
                </a:hlinkClick>
              </a:rPr>
              <a:t>https://environmentalcareer.com/</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8">
                  <a:extLst>
                    <a:ext uri="{A12FA001-AC4F-418D-AE19-62706E023703}">
                      <ahyp:hlinkClr val="tx"/>
                    </a:ext>
                  </a:extLst>
                </a:hlinkClick>
              </a:rPr>
              <a:t>https://www.irena.org/</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sng" cap="none" strike="noStrike">
                <a:solidFill>
                  <a:schemeClr val="dk1"/>
                </a:solidFill>
                <a:latin typeface="Calibri"/>
                <a:ea typeface="Calibri"/>
                <a:cs typeface="Calibri"/>
                <a:sym typeface="Calibri"/>
                <a:hlinkClick r:id="rId9">
                  <a:extLst>
                    <a:ext uri="{A12FA001-AC4F-418D-AE19-62706E023703}">
                      <ahyp:hlinkClr val="tx"/>
                    </a:ext>
                  </a:extLst>
                </a:hlinkClick>
              </a:rPr>
              <a:t>https://www.ellenmacarthurfoundation.org/</a:t>
            </a:r>
            <a:endParaRPr b="0" i="0" sz="1600" u="none" cap="none" strike="noStrike">
              <a:solidFill>
                <a:schemeClr val="dk1"/>
              </a:solidFill>
              <a:latin typeface="Calibri"/>
              <a:ea typeface="Calibri"/>
              <a:cs typeface="Calibri"/>
              <a:sym typeface="Calibri"/>
            </a:endParaRPr>
          </a:p>
          <a:p>
            <a:pPr indent="0" lvl="0" marL="228600" marR="0" rtl="0" algn="just">
              <a:lnSpc>
                <a:spcPct val="9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Global Sustainable Development Report 2019: The Future is Now - Science for Achieving Sustainable Development. </a:t>
            </a:r>
            <a:r>
              <a:rPr b="0" i="0" lang="it-IT" sz="1600" u="sng" cap="none" strike="noStrike">
                <a:solidFill>
                  <a:schemeClr val="dk1"/>
                </a:solidFill>
                <a:latin typeface="Calibri"/>
                <a:ea typeface="Calibri"/>
                <a:cs typeface="Calibri"/>
                <a:sym typeface="Calibri"/>
                <a:hlinkClick r:id="rId10">
                  <a:extLst>
                    <a:ext uri="{A12FA001-AC4F-418D-AE19-62706E023703}">
                      <ahyp:hlinkClr val="tx"/>
                    </a:ext>
                  </a:extLst>
                </a:hlinkClick>
              </a:rPr>
              <a:t>Read online</a:t>
            </a:r>
            <a:r>
              <a:rPr b="0" i="0" lang="it-IT" sz="1600" u="none" cap="none" strike="noStrike">
                <a:solidFill>
                  <a:schemeClr val="dk1"/>
                </a:solidFill>
                <a:latin typeface="Calibri"/>
                <a:ea typeface="Calibri"/>
                <a:cs typeface="Calibri"/>
                <a:sym typeface="Calibri"/>
              </a:rPr>
              <a:t>.</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Erich C. Dierdorff, Jennifer J. Norton, Donald W. Drewes, &amp; Christina M. Kroustalis, Greening of the World of Work: Implications for O*NET ® -SOC and New and Emerging Occupations (2009), North Carolina State University, David Rivkin, Phil Lewis,  National Center for O*NET Development. </a:t>
            </a:r>
            <a:r>
              <a:rPr b="0" i="0" lang="it-IT" sz="1600" u="sng" cap="none" strike="noStrike">
                <a:solidFill>
                  <a:schemeClr val="dk1"/>
                </a:solidFill>
                <a:latin typeface="Calibri"/>
                <a:ea typeface="Calibri"/>
                <a:cs typeface="Calibri"/>
                <a:sym typeface="Calibri"/>
                <a:hlinkClick r:id="rId11">
                  <a:extLst>
                    <a:ext uri="{A12FA001-AC4F-418D-AE19-62706E023703}">
                      <ahyp:hlinkClr val="tx"/>
                    </a:ext>
                  </a:extLst>
                </a:hlinkClick>
              </a:rPr>
              <a:t>Read online</a:t>
            </a:r>
            <a:endParaRPr b="0" i="0" sz="1600" u="none" cap="none" strike="noStrike">
              <a:solidFill>
                <a:schemeClr val="dk1"/>
              </a:solidFill>
              <a:latin typeface="Calibri"/>
              <a:ea typeface="Calibri"/>
              <a:cs typeface="Calibri"/>
              <a:sym typeface="Calibri"/>
            </a:endParaRPr>
          </a:p>
          <a:p>
            <a:pPr indent="-228600" lvl="0" marL="457200" marR="0" rtl="0" algn="just">
              <a:lnSpc>
                <a:spcPct val="90000"/>
              </a:lnSpc>
              <a:spcBef>
                <a:spcPts val="1000"/>
              </a:spcBef>
              <a:spcAft>
                <a:spcPts val="0"/>
              </a:spcAft>
              <a:buClr>
                <a:srgbClr val="000000"/>
              </a:buClr>
              <a:buSzPts val="1600"/>
              <a:buFont typeface="Arial"/>
              <a:buNone/>
            </a:pPr>
            <a:r>
              <a:rPr b="0" i="0" lang="it-IT" sz="1600" u="none" cap="none" strike="noStrike">
                <a:solidFill>
                  <a:schemeClr val="dk1"/>
                </a:solidFill>
                <a:latin typeface="Calibri"/>
                <a:ea typeface="Calibri"/>
                <a:cs typeface="Calibri"/>
                <a:sym typeface="Calibri"/>
              </a:rPr>
              <a:t>- OECD (2011), Fostering Innovation for Green Growth, OECD Green Growth Studies, OECD Publishing, Paris. </a:t>
            </a:r>
            <a:r>
              <a:rPr b="0" i="0" lang="it-IT" sz="1600" u="sng" cap="none" strike="noStrike">
                <a:solidFill>
                  <a:schemeClr val="dk1"/>
                </a:solidFill>
                <a:latin typeface="Calibri"/>
                <a:ea typeface="Calibri"/>
                <a:cs typeface="Calibri"/>
                <a:sym typeface="Calibri"/>
                <a:hlinkClick r:id="rId12">
                  <a:extLst>
                    <a:ext uri="{A12FA001-AC4F-418D-AE19-62706E023703}">
                      <ahyp:hlinkClr val="tx"/>
                    </a:ext>
                  </a:extLst>
                </a:hlinkClick>
              </a:rPr>
              <a:t>Read online</a:t>
            </a:r>
            <a:endParaRPr b="0" i="0" sz="1600" u="none" cap="none" strike="noStrike">
              <a:solidFill>
                <a:schemeClr val="dk1"/>
              </a:solidFill>
              <a:latin typeface="Calibri"/>
              <a:ea typeface="Calibri"/>
              <a:cs typeface="Calibri"/>
              <a:sym typeface="Calibri"/>
            </a:endParaRPr>
          </a:p>
          <a:p>
            <a:pPr indent="-228600" lvl="0" marL="457200" marR="0" rtl="0" algn="l">
              <a:lnSpc>
                <a:spcPct val="90000"/>
              </a:lnSpc>
              <a:spcBef>
                <a:spcPts val="1000"/>
              </a:spcBef>
              <a:spcAft>
                <a:spcPts val="0"/>
              </a:spcAft>
              <a:buClr>
                <a:srgbClr val="000000"/>
              </a:buClr>
              <a:buSzPts val="900"/>
              <a:buFont typeface="Arial"/>
              <a:buNone/>
            </a:pPr>
            <a:r>
              <a:t/>
            </a:r>
            <a:endParaRPr b="0" i="0" sz="900" u="none" cap="none" strike="noStrike">
              <a:solidFill>
                <a:srgbClr val="374151"/>
              </a:solidFill>
              <a:latin typeface="Calibri"/>
              <a:ea typeface="Calibri"/>
              <a:cs typeface="Calibri"/>
              <a:sym typeface="Calibri"/>
            </a:endParaRPr>
          </a:p>
        </p:txBody>
      </p:sp>
      <p:sp>
        <p:nvSpPr>
          <p:cNvPr id="204" name="Google Shape;204;p45"/>
          <p:cNvSpPr txBox="1"/>
          <p:nvPr/>
        </p:nvSpPr>
        <p:spPr>
          <a:xfrm>
            <a:off x="961425" y="772800"/>
            <a:ext cx="75981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Conocimientos previos relacionados con esta unidad</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46"/>
          <p:cNvSpPr txBox="1"/>
          <p:nvPr/>
        </p:nvSpPr>
        <p:spPr>
          <a:xfrm>
            <a:off x="978936" y="2439769"/>
            <a:ext cx="5518500" cy="2323500"/>
          </a:xfrm>
          <a:prstGeom prst="rect">
            <a:avLst/>
          </a:prstGeom>
          <a:noFill/>
          <a:ln>
            <a:noFill/>
          </a:ln>
        </p:spPr>
        <p:txBody>
          <a:bodyPr anchorCtr="0" anchor="ctr" bIns="45700" lIns="45700" spcFirstLastPara="1" rIns="45700" wrap="square" tIns="45700">
            <a:noAutofit/>
          </a:bodyPr>
          <a:lstStyle/>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Una vez finalizado el curso completo, el alumno podrá acceder a la prueba de evaluación final, que consiste en un cuestionario tipo test de 10 preguntas con 4 respuestas opcionales, pero sólo una respuesta correcta para cada pregunta.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El cuestionario evalúa todos los resultados de aprendizaje de esta unidad de forma equilibrada, aunque algunas preguntas pueden evaluar más resultados. Las preguntas en conjunto cubren todas las áreas clave del contenido de aprendizaje.</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El contenido del cuestionario puede verse a la derecha.</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Para aprobar el test de esta unidad de aprendizaje, el alumno debe dar al menos 8 respuestas correctas.</a:t>
            </a:r>
            <a:endParaRPr b="0" i="0" sz="16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900"/>
              <a:buFont typeface="Arial"/>
              <a:buNone/>
            </a:pPr>
            <a:br>
              <a:rPr b="0" i="0" lang="it-IT" sz="900" u="none" cap="none" strike="noStrike">
                <a:solidFill>
                  <a:srgbClr val="000000"/>
                </a:solidFill>
                <a:latin typeface="Helvetica Neue"/>
                <a:ea typeface="Helvetica Neue"/>
                <a:cs typeface="Helvetica Neue"/>
                <a:sym typeface="Helvetica Neue"/>
              </a:rPr>
            </a:br>
            <a:endParaRPr b="1" i="0" sz="900" u="none" cap="none" strike="noStrike">
              <a:solidFill>
                <a:srgbClr val="000000"/>
              </a:solidFill>
              <a:latin typeface="Calibri"/>
              <a:ea typeface="Calibri"/>
              <a:cs typeface="Calibri"/>
              <a:sym typeface="Calibri"/>
            </a:endParaRPr>
          </a:p>
        </p:txBody>
      </p:sp>
      <p:sp>
        <p:nvSpPr>
          <p:cNvPr id="210" name="Google Shape;210;p46"/>
          <p:cNvSpPr txBox="1"/>
          <p:nvPr/>
        </p:nvSpPr>
        <p:spPr>
          <a:xfrm>
            <a:off x="978925" y="1025925"/>
            <a:ext cx="62892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Evaluación de las competencias de esta unidad</a:t>
            </a:r>
            <a:endParaRPr b="0" i="0" sz="2400" u="none" cap="none" strike="noStrike">
              <a:solidFill>
                <a:srgbClr val="000000"/>
              </a:solidFill>
              <a:latin typeface="Calibri"/>
              <a:ea typeface="Calibri"/>
              <a:cs typeface="Calibri"/>
              <a:sym typeface="Calibri"/>
            </a:endParaRPr>
          </a:p>
        </p:txBody>
      </p:sp>
      <p:pic>
        <p:nvPicPr>
          <p:cNvPr id="211" name="Google Shape;211;p46"/>
          <p:cNvPicPr preferRelativeResize="0"/>
          <p:nvPr/>
        </p:nvPicPr>
        <p:blipFill>
          <a:blip r:embed="rId3">
            <a:alphaModFix/>
          </a:blip>
          <a:stretch>
            <a:fillRect/>
          </a:stretch>
        </p:blipFill>
        <p:spPr>
          <a:xfrm>
            <a:off x="7067550" y="786938"/>
            <a:ext cx="4162975" cy="5629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7"/>
          <p:cNvSpPr txBox="1"/>
          <p:nvPr/>
        </p:nvSpPr>
        <p:spPr>
          <a:xfrm>
            <a:off x="1063310" y="2448120"/>
            <a:ext cx="6374100" cy="1961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600"/>
              <a:buFont typeface="Arial"/>
              <a:buNone/>
            </a:pPr>
            <a:br>
              <a:rPr b="0" i="0" lang="it-IT" sz="1600" u="none" cap="none" strike="noStrike">
                <a:solidFill>
                  <a:srgbClr val="000000"/>
                </a:solidFill>
                <a:latin typeface="Calibri"/>
                <a:ea typeface="Calibri"/>
                <a:cs typeface="Calibri"/>
                <a:sym typeface="Calibri"/>
              </a:rPr>
            </a:br>
            <a:br>
              <a:rPr b="0" i="0" lang="it-IT" sz="1600" u="none" cap="none" strike="noStrike">
                <a:solidFill>
                  <a:srgbClr val="000000"/>
                </a:solidFill>
                <a:latin typeface="Calibri"/>
                <a:ea typeface="Calibri"/>
                <a:cs typeface="Calibri"/>
                <a:sym typeface="Calibri"/>
              </a:rPr>
            </a:br>
            <a:r>
              <a:rPr b="0" i="0" lang="it-IT" sz="1600" u="none" cap="none" strike="noStrike">
                <a:solidFill>
                  <a:srgbClr val="000000"/>
                </a:solidFill>
                <a:latin typeface="Calibri"/>
                <a:ea typeface="Calibri"/>
                <a:cs typeface="Calibri"/>
                <a:sym typeface="Calibri"/>
              </a:rPr>
              <a:t>El alumno recibirá una insignia digital como reconocimiento de las competencias adquiridas si</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a) se han completado todos los materiales y actividades de aprendizaje, y</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b) el resultado de la prueba final de evaluación de las competencias es igual o superior al 80%.</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El alumno no puede saltarse ninguna parte del material de aprendizaje.</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Para acceder a la prueba, el alumno debe completar todo el curso, incluidos todos los temas y actividades de aprendizaje.</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000000"/>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1600"/>
              <a:buFont typeface="Arial"/>
              <a:buNone/>
            </a:pPr>
            <a:r>
              <a:rPr b="0" i="0" lang="it-IT" sz="1600" u="none" cap="none" strike="noStrike">
                <a:solidFill>
                  <a:srgbClr val="000000"/>
                </a:solidFill>
                <a:latin typeface="Calibri"/>
                <a:ea typeface="Calibri"/>
                <a:cs typeface="Calibri"/>
                <a:sym typeface="Calibri"/>
              </a:rPr>
              <a:t>El contenido de esta unidad de aprendizaje y la insignia digital asociada han sido aprobados por la asociación del proyecto WE.</a:t>
            </a:r>
            <a:br>
              <a:rPr b="0" i="0" lang="it-IT" sz="900" u="none" cap="none" strike="noStrike">
                <a:solidFill>
                  <a:srgbClr val="000000"/>
                </a:solidFill>
                <a:latin typeface="Helvetica Neue"/>
                <a:ea typeface="Helvetica Neue"/>
                <a:cs typeface="Helvetica Neue"/>
                <a:sym typeface="Helvetica Neue"/>
              </a:rPr>
            </a:br>
            <a:br>
              <a:rPr b="0" i="0" lang="it-IT" sz="900" u="none" cap="none" strike="noStrike">
                <a:solidFill>
                  <a:srgbClr val="000000"/>
                </a:solidFill>
                <a:latin typeface="Helvetica Neue"/>
                <a:ea typeface="Helvetica Neue"/>
                <a:cs typeface="Helvetica Neue"/>
                <a:sym typeface="Helvetica Neue"/>
              </a:rPr>
            </a:br>
            <a:br>
              <a:rPr b="0" i="0" lang="it-IT" sz="900" u="none" cap="none" strike="noStrike">
                <a:solidFill>
                  <a:srgbClr val="000000"/>
                </a:solidFill>
                <a:latin typeface="Helvetica Neue"/>
                <a:ea typeface="Helvetica Neue"/>
                <a:cs typeface="Helvetica Neue"/>
                <a:sym typeface="Helvetica Neue"/>
              </a:rPr>
            </a:br>
            <a:endParaRPr b="1" i="0" sz="900" u="none" cap="none" strike="noStrike">
              <a:solidFill>
                <a:srgbClr val="000000"/>
              </a:solidFill>
              <a:latin typeface="Calibri"/>
              <a:ea typeface="Calibri"/>
              <a:cs typeface="Calibri"/>
              <a:sym typeface="Calibri"/>
            </a:endParaRPr>
          </a:p>
        </p:txBody>
      </p:sp>
      <p:sp>
        <p:nvSpPr>
          <p:cNvPr id="217" name="Google Shape;217;p47"/>
          <p:cNvSpPr txBox="1"/>
          <p:nvPr/>
        </p:nvSpPr>
        <p:spPr>
          <a:xfrm>
            <a:off x="978936" y="1025933"/>
            <a:ext cx="4654800" cy="575700"/>
          </a:xfrm>
          <a:prstGeom prst="rect">
            <a:avLst/>
          </a:prstGeom>
          <a:no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2800"/>
              <a:buFont typeface="Montserrat"/>
              <a:buNone/>
            </a:pPr>
            <a:r>
              <a:rPr b="1" i="0" lang="it-IT" sz="2400" u="none" cap="none" strike="noStrike">
                <a:solidFill>
                  <a:srgbClr val="000000"/>
                </a:solidFill>
                <a:latin typeface="Calibri"/>
                <a:ea typeface="Calibri"/>
                <a:cs typeface="Calibri"/>
                <a:sym typeface="Calibri"/>
              </a:rPr>
              <a:t>Evaluación y Reconocimientos </a:t>
            </a:r>
            <a:endParaRPr b="0" i="0" sz="2400" u="none" cap="none" strike="noStrik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2023-09-26T06:23:35Z</dcterms:created>
  <dc:creator>SIA eva93</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0x010100B36CEE3F7EC0CE4D96108F6464033734</vt:lpwstr>
  </property>
</Properties>
</file>