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16"/>
  </p:notesMasterIdLst>
  <p:sldIdLst>
    <p:sldId id="322" r:id="rId5"/>
    <p:sldId id="323" r:id="rId6"/>
    <p:sldId id="324" r:id="rId7"/>
    <p:sldId id="325" r:id="rId8"/>
    <p:sldId id="326" r:id="rId9"/>
    <p:sldId id="327" r:id="rId10"/>
    <p:sldId id="328" r:id="rId11"/>
    <p:sldId id="329" r:id="rId12"/>
    <p:sldId id="330" r:id="rId13"/>
    <p:sldId id="331" r:id="rId14"/>
    <p:sldId id="332" r:id="rId15"/>
  </p:sldIdLst>
  <p:sldSz cx="12192000" cy="6858000"/>
  <p:notesSz cx="6797675" cy="9926638"/>
  <p:embeddedFontLst>
    <p:embeddedFont>
      <p:font typeface="Arial Nova" panose="020B0504020202020204" pitchFamily="34" charset="0"/>
      <p:regular r:id="rId17"/>
      <p:bold r:id="rId18"/>
      <p:italic r:id="rId19"/>
      <p:boldItalic r:id="rId20"/>
    </p:embeddedFont>
    <p:embeddedFont>
      <p:font typeface="Calibri" panose="020F0502020204030204" pitchFamily="34" charset="0"/>
      <p:regular r:id="rId21"/>
      <p:bold r:id="rId22"/>
      <p:italic r:id="rId23"/>
      <p:boldItalic r:id="rId24"/>
    </p:embeddedFont>
    <p:embeddedFont>
      <p:font typeface="Helvetica Neue" panose="020B0604020202020204" charset="0"/>
      <p:regular r:id="rId25"/>
      <p:bold r:id="rId26"/>
      <p:italic r:id="rId27"/>
      <p:boldItalic r:id="rId28"/>
    </p:embeddedFont>
    <p:embeddedFont>
      <p:font typeface="Montserrat" panose="00000500000000000000" pitchFamily="2" charset="0"/>
      <p:regular r:id="rId29"/>
      <p:bold r:id="rId30"/>
      <p:italic r:id="rId31"/>
      <p:boldItalic r:id="rId32"/>
    </p:embeddedFont>
    <p:embeddedFont>
      <p:font typeface="Montserrat Medium" panose="00000600000000000000" pitchFamily="2" charset="0"/>
      <p:regular r:id="rId33"/>
      <p: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2" roundtripDataSignature="AMtx7mi05NRL0rteJ8CuPAYYyEHdI1qZ1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A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15" autoAdjust="0"/>
    <p:restoredTop sz="94694"/>
  </p:normalViewPr>
  <p:slideViewPr>
    <p:cSldViewPr snapToGrid="0">
      <p:cViewPr varScale="1">
        <p:scale>
          <a:sx n="78" d="100"/>
          <a:sy n="78" d="100"/>
        </p:scale>
        <p:origin x="97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2.fntdata"/><Relationship Id="rId26" Type="http://schemas.openxmlformats.org/officeDocument/2006/relationships/font" Target="fonts/font10.fntdata"/><Relationship Id="rId21" Type="http://schemas.openxmlformats.org/officeDocument/2006/relationships/font" Target="fonts/font5.fntdata"/><Relationship Id="rId34" Type="http://schemas.openxmlformats.org/officeDocument/2006/relationships/font" Target="fonts/font18.fntdata"/><Relationship Id="rId76"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font" Target="fonts/font17.fntdata"/><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font" Target="fonts/font13.fntdata"/><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8.fntdata"/><Relationship Id="rId32" Type="http://schemas.openxmlformats.org/officeDocument/2006/relationships/font" Target="fonts/font16.fntdata"/><Relationship Id="rId7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6.xml"/><Relationship Id="rId19" Type="http://schemas.openxmlformats.org/officeDocument/2006/relationships/font" Target="fonts/font3.fntdata"/><Relationship Id="rId31" Type="http://schemas.openxmlformats.org/officeDocument/2006/relationships/font" Target="fonts/font15.fntdata"/><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font" Target="fonts/font14.fntdata"/><Relationship Id="rId8" Type="http://schemas.openxmlformats.org/officeDocument/2006/relationships/slide" Target="slides/slide4.xml"/><Relationship Id="rId72" Type="http://customschemas.google.com/relationships/presentationmetadata" Target="metadata"/><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5659" cy="498056"/>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8056"/>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77194"/>
            <a:ext cx="5438140" cy="3908614"/>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28584"/>
            <a:ext cx="2945659" cy="49805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428584"/>
            <a:ext cx="2945659" cy="49805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t-IT"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notes"/>
          <p:cNvSpPr txBox="1">
            <a:spLocks noGrp="1"/>
          </p:cNvSpPr>
          <p:nvPr>
            <p:ph type="body" idx="1"/>
          </p:nvPr>
        </p:nvSpPr>
        <p:spPr>
          <a:xfrm>
            <a:off x="906357" y="4715153"/>
            <a:ext cx="4984962" cy="446698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r>
              <a:rPr lang="da-DK" dirty="0"/>
              <a:t>*Her vil jeg fortælle om </a:t>
            </a:r>
            <a:r>
              <a:rPr lang="da-DK" dirty="0" err="1"/>
              <a:t>bla</a:t>
            </a:r>
            <a:r>
              <a:rPr lang="da-DK" dirty="0"/>
              <a:t> </a:t>
            </a:r>
            <a:r>
              <a:rPr lang="da-DK" dirty="0" err="1"/>
              <a:t>baba</a:t>
            </a:r>
            <a:r>
              <a:rPr lang="da-DK" dirty="0"/>
              <a:t> </a:t>
            </a:r>
            <a:r>
              <a:rPr lang="da-DK" dirty="0" err="1"/>
              <a:t>lfjksafj</a:t>
            </a:r>
            <a:endParaRPr dirty="0"/>
          </a:p>
        </p:txBody>
      </p:sp>
      <p:sp>
        <p:nvSpPr>
          <p:cNvPr id="219" name="Google Shape;219;p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0: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2" name="Google Shape;302;p10: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72982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0: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2" name="Google Shape;302;p10: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70944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0: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02" name="Google Shape;302;p10: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8149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0: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02" name="Google Shape;302;p10: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77707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0: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2" name="Google Shape;302;p10: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98537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0:notes"/>
          <p:cNvSpPr txBox="1">
            <a:spLocks noGrp="1"/>
          </p:cNvSpPr>
          <p:nvPr>
            <p:ph type="body" idx="1"/>
          </p:nvPr>
        </p:nvSpPr>
        <p:spPr>
          <a:xfrm>
            <a:off x="679768" y="4777194"/>
            <a:ext cx="5438140" cy="3908614"/>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2" name="Google Shape;302;p10: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053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15:notes"/>
          <p:cNvSpPr txBox="1">
            <a:spLocks noGrp="1"/>
          </p:cNvSpPr>
          <p:nvPr>
            <p:ph type="body" idx="1"/>
          </p:nvPr>
        </p:nvSpPr>
        <p:spPr>
          <a:xfrm>
            <a:off x="906357" y="4715153"/>
            <a:ext cx="4984962" cy="446698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337" name="Google Shape;337;p1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779430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
  <p:cSld name="Title A">
    <p:spTree>
      <p:nvGrpSpPr>
        <p:cNvPr id="1" name="Shape 15"/>
        <p:cNvGrpSpPr/>
        <p:nvPr/>
      </p:nvGrpSpPr>
      <p:grpSpPr>
        <a:xfrm>
          <a:off x="0" y="0"/>
          <a:ext cx="0" cy="0"/>
          <a:chOff x="0" y="0"/>
          <a:chExt cx="0" cy="0"/>
        </a:xfrm>
      </p:grpSpPr>
      <p:sp>
        <p:nvSpPr>
          <p:cNvPr id="16" name="Google Shape;16;p17"/>
          <p:cNvSpPr txBox="1">
            <a:spLocks noGrp="1"/>
          </p:cNvSpPr>
          <p:nvPr>
            <p:ph type="title"/>
          </p:nvPr>
        </p:nvSpPr>
        <p:spPr>
          <a:xfrm>
            <a:off x="609600" y="2648201"/>
            <a:ext cx="5191119" cy="1508126"/>
          </a:xfrm>
          <a:prstGeom prst="rect">
            <a:avLst/>
          </a:prstGeom>
          <a:noFill/>
          <a:ln>
            <a:noFill/>
          </a:ln>
        </p:spPr>
        <p:txBody>
          <a:bodyPr spcFirstLastPara="1" wrap="square" lIns="45700" tIns="45700" rIns="45700" bIns="45700" anchor="ctr" anchorCtr="0">
            <a:noAutofit/>
          </a:bodyPr>
          <a:lstStyle>
            <a:lvl1pPr marR="0" lvl="0" algn="l">
              <a:lnSpc>
                <a:spcPct val="90000"/>
              </a:lnSpc>
              <a:spcBef>
                <a:spcPts val="0"/>
              </a:spcBef>
              <a:spcAft>
                <a:spcPts val="0"/>
              </a:spcAft>
              <a:buClr>
                <a:srgbClr val="316DB2"/>
              </a:buClr>
              <a:buSzPts val="4000"/>
              <a:buFont typeface="Montserrat"/>
              <a:buNone/>
              <a:defRPr sz="4000" b="1" i="0" u="none" strike="noStrike" cap="none">
                <a:solidFill>
                  <a:srgbClr val="316DB2"/>
                </a:solidFill>
                <a:latin typeface="Montserrat"/>
                <a:ea typeface="Montserrat"/>
                <a:cs typeface="Montserrat"/>
                <a:sym typeface="Montserrat"/>
              </a:defRPr>
            </a:lvl1pPr>
            <a:lvl2pPr marR="0" lvl="1"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endParaRPr/>
          </a:p>
        </p:txBody>
      </p:sp>
      <p:pic>
        <p:nvPicPr>
          <p:cNvPr id="17" name="Google Shape;17;p17"/>
          <p:cNvPicPr preferRelativeResize="0"/>
          <p:nvPr/>
        </p:nvPicPr>
        <p:blipFill rotWithShape="1">
          <a:blip r:embed="rId2">
            <a:alphaModFix/>
          </a:blip>
          <a:srcRect/>
          <a:stretch/>
        </p:blipFill>
        <p:spPr>
          <a:xfrm>
            <a:off x="609600" y="836740"/>
            <a:ext cx="2272057" cy="743582"/>
          </a:xfrm>
          <a:prstGeom prst="rect">
            <a:avLst/>
          </a:prstGeom>
          <a:noFill/>
          <a:ln>
            <a:noFill/>
          </a:ln>
        </p:spPr>
      </p:pic>
      <p:sp>
        <p:nvSpPr>
          <p:cNvPr id="18" name="Google Shape;18;p17"/>
          <p:cNvSpPr/>
          <p:nvPr/>
        </p:nvSpPr>
        <p:spPr>
          <a:xfrm>
            <a:off x="3313125" y="661135"/>
            <a:ext cx="985853" cy="988184"/>
          </a:xfrm>
          <a:prstGeom prst="roundRect">
            <a:avLst>
              <a:gd name="adj" fmla="val 50000"/>
            </a:avLst>
          </a:prstGeom>
          <a:solidFill>
            <a:srgbClr val="008B3B"/>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 name="Google Shape;19;p17"/>
          <p:cNvSpPr txBox="1">
            <a:spLocks noGrp="1"/>
          </p:cNvSpPr>
          <p:nvPr>
            <p:ph type="body" idx="1"/>
          </p:nvPr>
        </p:nvSpPr>
        <p:spPr>
          <a:xfrm>
            <a:off x="609600" y="4156417"/>
            <a:ext cx="5191125" cy="534987"/>
          </a:xfrm>
          <a:prstGeom prst="rect">
            <a:avLst/>
          </a:prstGeom>
          <a:noFill/>
          <a:ln>
            <a:noFill/>
          </a:ln>
        </p:spPr>
        <p:txBody>
          <a:bodyPr spcFirstLastPara="1" wrap="square" lIns="91425" tIns="45700" rIns="91425" bIns="45700" anchor="t" anchorCtr="0">
            <a:noAutofit/>
          </a:bodyPr>
          <a:lstStyle>
            <a:lvl1pPr marL="457200" marR="0" lvl="0" indent="-228600" algn="l">
              <a:lnSpc>
                <a:spcPct val="90000"/>
              </a:lnSpc>
              <a:spcBef>
                <a:spcPts val="1000"/>
              </a:spcBef>
              <a:spcAft>
                <a:spcPts val="0"/>
              </a:spcAft>
              <a:buClr>
                <a:srgbClr val="42AC32"/>
              </a:buClr>
              <a:buSzPts val="2000"/>
              <a:buFont typeface="Arial"/>
              <a:buNone/>
              <a:defRPr sz="2000" b="0" i="0" u="none" strike="noStrike" cap="none">
                <a:solidFill>
                  <a:srgbClr val="42AC32"/>
                </a:solidFill>
                <a:latin typeface="Montserrat"/>
                <a:ea typeface="Montserrat"/>
                <a:cs typeface="Montserrat"/>
                <a:sym typeface="Montserrat"/>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20" name="Google Shape;20;p17"/>
          <p:cNvSpPr txBox="1">
            <a:spLocks noGrp="1"/>
          </p:cNvSpPr>
          <p:nvPr>
            <p:ph type="body" idx="2"/>
          </p:nvPr>
        </p:nvSpPr>
        <p:spPr>
          <a:xfrm>
            <a:off x="4431895" y="753009"/>
            <a:ext cx="1931960" cy="440664"/>
          </a:xfrm>
          <a:prstGeom prst="rect">
            <a:avLst/>
          </a:prstGeom>
          <a:noFill/>
          <a:ln>
            <a:noFill/>
          </a:ln>
        </p:spPr>
        <p:txBody>
          <a:bodyPr spcFirstLastPara="1" wrap="square" lIns="91425" tIns="45700" rIns="91425" bIns="45700" anchor="ctr" anchorCtr="0">
            <a:noAutofit/>
          </a:bodyPr>
          <a:lstStyle>
            <a:lvl1pPr marL="457200" marR="0" lvl="0" indent="-228600" algn="l">
              <a:lnSpc>
                <a:spcPct val="90000"/>
              </a:lnSpc>
              <a:spcBef>
                <a:spcPts val="1000"/>
              </a:spcBef>
              <a:spcAft>
                <a:spcPts val="0"/>
              </a:spcAft>
              <a:buClr>
                <a:srgbClr val="42AC32"/>
              </a:buClr>
              <a:buSzPts val="1600"/>
              <a:buFont typeface="Arial"/>
              <a:buNone/>
              <a:defRPr sz="1600" b="1" i="0" u="none" strike="noStrike" cap="none">
                <a:solidFill>
                  <a:srgbClr val="42AC32"/>
                </a:solidFill>
                <a:latin typeface="Montserrat"/>
                <a:ea typeface="Montserrat"/>
                <a:cs typeface="Montserrat"/>
                <a:sym typeface="Montserrat"/>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21" name="Google Shape;21;p17"/>
          <p:cNvSpPr txBox="1">
            <a:spLocks noGrp="1"/>
          </p:cNvSpPr>
          <p:nvPr>
            <p:ph type="body" idx="3"/>
          </p:nvPr>
        </p:nvSpPr>
        <p:spPr>
          <a:xfrm>
            <a:off x="4431895" y="1200727"/>
            <a:ext cx="1931960" cy="358736"/>
          </a:xfrm>
          <a:prstGeom prst="rect">
            <a:avLst/>
          </a:prstGeom>
          <a:noFill/>
          <a:ln>
            <a:noFill/>
          </a:ln>
        </p:spPr>
        <p:txBody>
          <a:bodyPr spcFirstLastPara="1" wrap="square" lIns="91425" tIns="45700" rIns="91425" bIns="45700" anchor="ctr" anchorCtr="0">
            <a:noAutofit/>
          </a:bodyPr>
          <a:lstStyle>
            <a:lvl1pPr marL="457200" marR="0" lvl="0" indent="-228600" algn="l">
              <a:lnSpc>
                <a:spcPct val="90000"/>
              </a:lnSpc>
              <a:spcBef>
                <a:spcPts val="1000"/>
              </a:spcBef>
              <a:spcAft>
                <a:spcPts val="0"/>
              </a:spcAft>
              <a:buClr>
                <a:srgbClr val="7F7F7F"/>
              </a:buClr>
              <a:buSzPts val="1400"/>
              <a:buFont typeface="Arial"/>
              <a:buNone/>
              <a:defRPr sz="1400" b="0" i="0" u="none" strike="noStrike" cap="none">
                <a:solidFill>
                  <a:srgbClr val="7F7F7F"/>
                </a:solidFill>
                <a:latin typeface="Montserrat"/>
                <a:ea typeface="Montserrat"/>
                <a:cs typeface="Montserrat"/>
                <a:sym typeface="Montserrat"/>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22" name="Google Shape;22;p17"/>
          <p:cNvSpPr>
            <a:spLocks noGrp="1"/>
          </p:cNvSpPr>
          <p:nvPr>
            <p:ph type="pic" idx="4"/>
          </p:nvPr>
        </p:nvSpPr>
        <p:spPr>
          <a:xfrm>
            <a:off x="3356649" y="701433"/>
            <a:ext cx="906462" cy="904875"/>
          </a:xfrm>
          <a:prstGeom prst="ellipse">
            <a:avLst/>
          </a:prstGeom>
          <a:solidFill>
            <a:schemeClr val="lt1"/>
          </a:solidFill>
          <a:ln>
            <a:noFill/>
          </a:ln>
        </p:spPr>
      </p:sp>
      <p:cxnSp>
        <p:nvCxnSpPr>
          <p:cNvPr id="23" name="Google Shape;23;p17"/>
          <p:cNvCxnSpPr/>
          <p:nvPr/>
        </p:nvCxnSpPr>
        <p:spPr>
          <a:xfrm>
            <a:off x="3112655" y="678577"/>
            <a:ext cx="0" cy="970742"/>
          </a:xfrm>
          <a:prstGeom prst="straightConnector1">
            <a:avLst/>
          </a:prstGeom>
          <a:noFill/>
          <a:ln w="12700" cap="flat" cmpd="sng">
            <a:solidFill>
              <a:srgbClr val="42AC32"/>
            </a:solidFill>
            <a:prstDash val="solid"/>
            <a:round/>
            <a:headEnd type="none" w="sm" len="sm"/>
            <a:tailEnd type="none" w="sm" len="sm"/>
          </a:ln>
        </p:spPr>
      </p:cxnSp>
      <p:sp>
        <p:nvSpPr>
          <p:cNvPr id="25" name="Google Shape;25;p17"/>
          <p:cNvSpPr txBox="1"/>
          <p:nvPr/>
        </p:nvSpPr>
        <p:spPr>
          <a:xfrm>
            <a:off x="2687782" y="5750896"/>
            <a:ext cx="3819766" cy="584773"/>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7F7F7F"/>
              </a:buClr>
              <a:buSzPts val="800"/>
              <a:buFont typeface="Calibri"/>
              <a:buNone/>
            </a:pPr>
            <a:r>
              <a:rPr lang="it-IT" sz="800" b="0" i="0" u="none" strike="noStrike" cap="none" dirty="0">
                <a:solidFill>
                  <a:srgbClr val="7F7F7F"/>
                </a:solidFill>
                <a:latin typeface="Calibri"/>
                <a:ea typeface="Calibri"/>
                <a:cs typeface="Calibri"/>
                <a:sym typeface="Calibri"/>
              </a:rPr>
              <a:t>Il supporto della Commissione Europea per la realizzazione di questo progetto non costituisce un'approvazione dei contenuti, che riflettono esclusivamente le opinioni degli autori, e la Commissione non può essere ritenuta responsabile per l'uso che può essere fatto delle informazioni in esso contenute. Progetto </a:t>
            </a:r>
            <a:r>
              <a:rPr lang="it-IT" sz="800" b="0" i="0" u="none" strike="noStrike" cap="none" dirty="0" err="1">
                <a:solidFill>
                  <a:srgbClr val="7F7F7F"/>
                </a:solidFill>
                <a:latin typeface="Calibri"/>
                <a:ea typeface="Calibri"/>
                <a:cs typeface="Calibri"/>
                <a:sym typeface="Calibri"/>
              </a:rPr>
              <a:t>N</a:t>
            </a:r>
            <a:r>
              <a:rPr lang="it-IT" sz="800" b="0" i="0" u="none" strike="noStrike" cap="none" dirty="0">
                <a:solidFill>
                  <a:srgbClr val="7F7F7F"/>
                </a:solidFill>
                <a:latin typeface="Calibri"/>
                <a:ea typeface="Calibri"/>
                <a:cs typeface="Calibri"/>
                <a:sym typeface="Calibri"/>
              </a:rPr>
              <a:t>°: KA220-ADU-189B6E50</a:t>
            </a:r>
            <a:endParaRPr sz="1800" b="0" i="0" u="none" strike="noStrike" cap="none" dirty="0">
              <a:solidFill>
                <a:schemeClr val="dk1"/>
              </a:solidFill>
              <a:latin typeface="Calibri"/>
              <a:ea typeface="Calibri"/>
              <a:cs typeface="Calibri"/>
              <a:sym typeface="Calibri"/>
            </a:endParaRPr>
          </a:p>
        </p:txBody>
      </p:sp>
      <p:sp>
        <p:nvSpPr>
          <p:cNvPr id="26" name="Google Shape;26;p17"/>
          <p:cNvSpPr/>
          <p:nvPr/>
        </p:nvSpPr>
        <p:spPr>
          <a:xfrm>
            <a:off x="6871855" y="0"/>
            <a:ext cx="5320145" cy="6858000"/>
          </a:xfrm>
          <a:prstGeom prst="rect">
            <a:avLst/>
          </a:prstGeom>
          <a:gradFill>
            <a:gsLst>
              <a:gs pos="0">
                <a:srgbClr val="316DB2"/>
              </a:gs>
              <a:gs pos="100000">
                <a:srgbClr val="AFCC09"/>
              </a:gs>
            </a:gsLst>
            <a:lin ang="7800000" scaled="0"/>
          </a:gradFill>
          <a:ln>
            <a:noFill/>
          </a:ln>
        </p:spPr>
        <p:txBody>
          <a:bodyPr spcFirstLastPara="1" wrap="square" lIns="45700" tIns="45700" rIns="45700" bIns="45700" anchor="ctr" anchorCtr="0">
            <a:sp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7" name="Google Shape;27;p17"/>
          <p:cNvSpPr>
            <a:spLocks noGrp="1"/>
          </p:cNvSpPr>
          <p:nvPr>
            <p:ph type="pic" idx="5"/>
          </p:nvPr>
        </p:nvSpPr>
        <p:spPr>
          <a:xfrm>
            <a:off x="6872288" y="0"/>
            <a:ext cx="5319712" cy="6858000"/>
          </a:xfrm>
          <a:prstGeom prst="rect">
            <a:avLst/>
          </a:prstGeom>
          <a:solidFill>
            <a:schemeClr val="lt1"/>
          </a:solidFill>
          <a:ln>
            <a:noFill/>
          </a:ln>
          <a:effectLst>
            <a:reflection endPos="0" dist="50800" dir="5400000" sy="-100000" algn="bl" rotWithShape="0"/>
          </a:effectLst>
        </p:spPr>
      </p:sp>
      <p:pic>
        <p:nvPicPr>
          <p:cNvPr id="2" name="image4.png" descr="Corso Apprendistato Obbligatorio - Scopri il Corso di Apprendista">
            <a:extLst>
              <a:ext uri="{FF2B5EF4-FFF2-40B4-BE49-F238E27FC236}">
                <a16:creationId xmlns:a16="http://schemas.microsoft.com/office/drawing/2014/main" id="{206E5B6C-D9F2-88FA-AE18-045D72E61E79}"/>
              </a:ext>
            </a:extLst>
          </p:cNvPr>
          <p:cNvPicPr/>
          <p:nvPr userDrawn="1"/>
        </p:nvPicPr>
        <p:blipFill>
          <a:blip r:embed="rId3"/>
          <a:srcRect/>
          <a:stretch>
            <a:fillRect/>
          </a:stretch>
        </p:blipFill>
        <p:spPr>
          <a:xfrm>
            <a:off x="612936" y="5744258"/>
            <a:ext cx="1942770" cy="554004"/>
          </a:xfrm>
          <a:prstGeom prst="rect">
            <a:avLst/>
          </a:prstGeom>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2"/>
        <p:cNvGrpSpPr/>
        <p:nvPr/>
      </p:nvGrpSpPr>
      <p:grpSpPr>
        <a:xfrm>
          <a:off x="0" y="0"/>
          <a:ext cx="0" cy="0"/>
          <a:chOff x="0" y="0"/>
          <a:chExt cx="0" cy="0"/>
        </a:xfrm>
      </p:grpSpPr>
      <p:sp>
        <p:nvSpPr>
          <p:cNvPr id="183" name="Google Shape;183;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4" name="Google Shape;184;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5" name="Google Shape;185;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6" name="Google Shape;186;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7"/>
        <p:cNvGrpSpPr/>
        <p:nvPr/>
      </p:nvGrpSpPr>
      <p:grpSpPr>
        <a:xfrm>
          <a:off x="0" y="0"/>
          <a:ext cx="0" cy="0"/>
          <a:chOff x="0" y="0"/>
          <a:chExt cx="0" cy="0"/>
        </a:xfrm>
      </p:grpSpPr>
      <p:sp>
        <p:nvSpPr>
          <p:cNvPr id="188" name="Google Shape;188;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9" name="Google Shape;189;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0" name="Google Shape;190;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91"/>
        <p:cNvGrpSpPr/>
        <p:nvPr/>
      </p:nvGrpSpPr>
      <p:grpSpPr>
        <a:xfrm>
          <a:off x="0" y="0"/>
          <a:ext cx="0" cy="0"/>
          <a:chOff x="0" y="0"/>
          <a:chExt cx="0" cy="0"/>
        </a:xfrm>
      </p:grpSpPr>
      <p:sp>
        <p:nvSpPr>
          <p:cNvPr id="192" name="Google Shape;192;p3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3" name="Google Shape;193;p3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94" name="Google Shape;194;p3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95" name="Google Shape;195;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6" name="Google Shape;196;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7" name="Google Shape;197;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98"/>
        <p:cNvGrpSpPr/>
        <p:nvPr/>
      </p:nvGrpSpPr>
      <p:grpSpPr>
        <a:xfrm>
          <a:off x="0" y="0"/>
          <a:ext cx="0" cy="0"/>
          <a:chOff x="0" y="0"/>
          <a:chExt cx="0" cy="0"/>
        </a:xfrm>
      </p:grpSpPr>
      <p:sp>
        <p:nvSpPr>
          <p:cNvPr id="199" name="Google Shape;199;p3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0" name="Google Shape;200;p37"/>
          <p:cNvSpPr>
            <a:spLocks noGrp="1"/>
          </p:cNvSpPr>
          <p:nvPr>
            <p:ph type="pic" idx="2"/>
          </p:nvPr>
        </p:nvSpPr>
        <p:spPr>
          <a:xfrm>
            <a:off x="5183188" y="987425"/>
            <a:ext cx="6172200" cy="4873625"/>
          </a:xfrm>
          <a:prstGeom prst="rect">
            <a:avLst/>
          </a:prstGeom>
          <a:noFill/>
          <a:ln>
            <a:noFill/>
          </a:ln>
        </p:spPr>
      </p:sp>
      <p:sp>
        <p:nvSpPr>
          <p:cNvPr id="201" name="Google Shape;201;p3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02" name="Google Shape;202;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3" name="Google Shape;203;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4" name="Google Shape;204;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05"/>
        <p:cNvGrpSpPr/>
        <p:nvPr/>
      </p:nvGrpSpPr>
      <p:grpSpPr>
        <a:xfrm>
          <a:off x="0" y="0"/>
          <a:ext cx="0" cy="0"/>
          <a:chOff x="0" y="0"/>
          <a:chExt cx="0" cy="0"/>
        </a:xfrm>
      </p:grpSpPr>
      <p:sp>
        <p:nvSpPr>
          <p:cNvPr id="206" name="Google Shape;206;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7" name="Google Shape;207;p3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8" name="Google Shape;208;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9" name="Google Shape;209;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0" name="Google Shape;210;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11"/>
        <p:cNvGrpSpPr/>
        <p:nvPr/>
      </p:nvGrpSpPr>
      <p:grpSpPr>
        <a:xfrm>
          <a:off x="0" y="0"/>
          <a:ext cx="0" cy="0"/>
          <a:chOff x="0" y="0"/>
          <a:chExt cx="0" cy="0"/>
        </a:xfrm>
      </p:grpSpPr>
      <p:sp>
        <p:nvSpPr>
          <p:cNvPr id="212" name="Google Shape;212;p3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3" name="Google Shape;213;p3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4" name="Google Shape;214;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5" name="Google Shape;215;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6" name="Google Shape;216;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Final title">
  <p:cSld name="Final title">
    <p:spTree>
      <p:nvGrpSpPr>
        <p:cNvPr id="1" name="Shape 130"/>
        <p:cNvGrpSpPr/>
        <p:nvPr/>
      </p:nvGrpSpPr>
      <p:grpSpPr>
        <a:xfrm>
          <a:off x="0" y="0"/>
          <a:ext cx="0" cy="0"/>
          <a:chOff x="0" y="0"/>
          <a:chExt cx="0" cy="0"/>
        </a:xfrm>
      </p:grpSpPr>
      <p:sp>
        <p:nvSpPr>
          <p:cNvPr id="131" name="Google Shape;131;p28"/>
          <p:cNvSpPr/>
          <p:nvPr/>
        </p:nvSpPr>
        <p:spPr>
          <a:xfrm>
            <a:off x="1" y="0"/>
            <a:ext cx="12192000" cy="5565913"/>
          </a:xfrm>
          <a:prstGeom prst="rect">
            <a:avLst/>
          </a:prstGeom>
          <a:gradFill>
            <a:gsLst>
              <a:gs pos="0">
                <a:srgbClr val="316DB2"/>
              </a:gs>
              <a:gs pos="100000">
                <a:srgbClr val="AFCC09"/>
              </a:gs>
            </a:gsLst>
            <a:lin ang="7800000" scaled="0"/>
          </a:gradFill>
          <a:ln>
            <a:noFill/>
          </a:ln>
        </p:spPr>
        <p:txBody>
          <a:bodyPr spcFirstLastPara="1" wrap="square" lIns="45700" tIns="45700" rIns="45700" bIns="45700" anchor="ctr" anchorCtr="0">
            <a:sp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2" name="Google Shape;132;p28"/>
          <p:cNvSpPr txBox="1">
            <a:spLocks noGrp="1"/>
          </p:cNvSpPr>
          <p:nvPr>
            <p:ph type="title"/>
          </p:nvPr>
        </p:nvSpPr>
        <p:spPr>
          <a:xfrm>
            <a:off x="1208948" y="2447372"/>
            <a:ext cx="5191125" cy="1185187"/>
          </a:xfrm>
          <a:prstGeom prst="rect">
            <a:avLst/>
          </a:prstGeom>
          <a:noFill/>
          <a:ln>
            <a:noFill/>
          </a:ln>
        </p:spPr>
        <p:txBody>
          <a:bodyPr spcFirstLastPara="1" wrap="square" lIns="45700" tIns="45700" rIns="45700" bIns="45700" anchor="ctr" anchorCtr="0">
            <a:noAutofit/>
          </a:bodyPr>
          <a:lstStyle>
            <a:lvl1pPr marR="0" lvl="0" algn="l">
              <a:lnSpc>
                <a:spcPct val="90000"/>
              </a:lnSpc>
              <a:spcBef>
                <a:spcPts val="0"/>
              </a:spcBef>
              <a:spcAft>
                <a:spcPts val="0"/>
              </a:spcAft>
              <a:buClr>
                <a:schemeClr val="lt1"/>
              </a:buClr>
              <a:buSzPts val="6600"/>
              <a:buFont typeface="Montserrat"/>
              <a:buNone/>
              <a:defRPr sz="6600" b="1" i="0" u="none" strike="noStrike" cap="none">
                <a:solidFill>
                  <a:schemeClr val="lt1"/>
                </a:solidFill>
                <a:latin typeface="Montserrat"/>
                <a:ea typeface="Montserrat"/>
                <a:cs typeface="Montserrat"/>
                <a:sym typeface="Montserrat"/>
              </a:defRPr>
            </a:lvl1pPr>
            <a:lvl2pPr marR="0" lvl="1"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endParaRPr/>
          </a:p>
        </p:txBody>
      </p:sp>
      <p:pic>
        <p:nvPicPr>
          <p:cNvPr id="133" name="Google Shape;133;p28"/>
          <p:cNvPicPr preferRelativeResize="0"/>
          <p:nvPr/>
        </p:nvPicPr>
        <p:blipFill rotWithShape="1">
          <a:blip r:embed="rId2">
            <a:alphaModFix/>
          </a:blip>
          <a:srcRect/>
          <a:stretch/>
        </p:blipFill>
        <p:spPr>
          <a:xfrm>
            <a:off x="4959969" y="711781"/>
            <a:ext cx="2272056" cy="743582"/>
          </a:xfrm>
          <a:prstGeom prst="rect">
            <a:avLst/>
          </a:prstGeom>
          <a:noFill/>
          <a:ln>
            <a:noFill/>
          </a:ln>
        </p:spPr>
      </p:pic>
      <p:sp>
        <p:nvSpPr>
          <p:cNvPr id="134" name="Google Shape;134;p28"/>
          <p:cNvSpPr/>
          <p:nvPr/>
        </p:nvSpPr>
        <p:spPr>
          <a:xfrm>
            <a:off x="1353207" y="5740214"/>
            <a:ext cx="881061" cy="883144"/>
          </a:xfrm>
          <a:prstGeom prst="roundRect">
            <a:avLst>
              <a:gd name="adj" fmla="val 50000"/>
            </a:avLst>
          </a:prstGeom>
          <a:solidFill>
            <a:srgbClr val="008B3B"/>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5" name="Google Shape;135;p28"/>
          <p:cNvSpPr txBox="1">
            <a:spLocks noGrp="1"/>
          </p:cNvSpPr>
          <p:nvPr>
            <p:ph type="body" idx="1"/>
          </p:nvPr>
        </p:nvSpPr>
        <p:spPr>
          <a:xfrm>
            <a:off x="1208948" y="3651044"/>
            <a:ext cx="5191125" cy="534987"/>
          </a:xfrm>
          <a:prstGeom prst="rect">
            <a:avLst/>
          </a:prstGeom>
          <a:noFill/>
          <a:ln>
            <a:noFill/>
          </a:ln>
        </p:spPr>
        <p:txBody>
          <a:bodyPr spcFirstLastPara="1" wrap="square" lIns="91425" tIns="45700" rIns="91425" bIns="45700" anchor="t" anchorCtr="0">
            <a:noAutofit/>
          </a:bodyPr>
          <a:lstStyle>
            <a:lvl1pPr marL="457200" marR="0" lvl="0" indent="-228600" algn="l">
              <a:lnSpc>
                <a:spcPct val="90000"/>
              </a:lnSpc>
              <a:spcBef>
                <a:spcPts val="1000"/>
              </a:spcBef>
              <a:spcAft>
                <a:spcPts val="0"/>
              </a:spcAft>
              <a:buClr>
                <a:schemeClr val="lt1"/>
              </a:buClr>
              <a:buSzPts val="2000"/>
              <a:buFont typeface="Arial"/>
              <a:buNone/>
              <a:defRPr sz="2000" b="0" i="1" u="none" strike="noStrike" cap="none">
                <a:solidFill>
                  <a:schemeClr val="lt1"/>
                </a:solidFill>
                <a:latin typeface="Montserrat"/>
                <a:ea typeface="Montserrat"/>
                <a:cs typeface="Montserrat"/>
                <a:sym typeface="Montserrat"/>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136" name="Google Shape;136;p28"/>
          <p:cNvSpPr txBox="1">
            <a:spLocks noGrp="1"/>
          </p:cNvSpPr>
          <p:nvPr>
            <p:ph type="body" idx="2"/>
          </p:nvPr>
        </p:nvSpPr>
        <p:spPr>
          <a:xfrm>
            <a:off x="2501415" y="5973693"/>
            <a:ext cx="1931960" cy="246680"/>
          </a:xfrm>
          <a:prstGeom prst="rect">
            <a:avLst/>
          </a:prstGeom>
          <a:noFill/>
          <a:ln>
            <a:noFill/>
          </a:ln>
        </p:spPr>
        <p:txBody>
          <a:bodyPr spcFirstLastPara="1" wrap="square" lIns="91425" tIns="45700" rIns="91425" bIns="45700" anchor="ctr" anchorCtr="0">
            <a:noAutofit/>
          </a:bodyPr>
          <a:lstStyle>
            <a:lvl1pPr marL="457200" marR="0" lvl="0" indent="-228600" algn="l">
              <a:lnSpc>
                <a:spcPct val="90000"/>
              </a:lnSpc>
              <a:spcBef>
                <a:spcPts val="1000"/>
              </a:spcBef>
              <a:spcAft>
                <a:spcPts val="0"/>
              </a:spcAft>
              <a:buClr>
                <a:srgbClr val="42AC32"/>
              </a:buClr>
              <a:buSzPts val="1100"/>
              <a:buFont typeface="Arial"/>
              <a:buNone/>
              <a:defRPr sz="1100" b="1" i="0" u="none" strike="noStrike" cap="none">
                <a:solidFill>
                  <a:srgbClr val="42AC32"/>
                </a:solidFill>
                <a:latin typeface="Montserrat"/>
                <a:ea typeface="Montserrat"/>
                <a:cs typeface="Montserrat"/>
                <a:sym typeface="Montserrat"/>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137" name="Google Shape;137;p28"/>
          <p:cNvSpPr txBox="1">
            <a:spLocks noGrp="1"/>
          </p:cNvSpPr>
          <p:nvPr>
            <p:ph type="body" idx="3"/>
          </p:nvPr>
        </p:nvSpPr>
        <p:spPr>
          <a:xfrm>
            <a:off x="2501415" y="6238858"/>
            <a:ext cx="1931960" cy="234972"/>
          </a:xfrm>
          <a:prstGeom prst="rect">
            <a:avLst/>
          </a:prstGeom>
          <a:noFill/>
          <a:ln>
            <a:noFill/>
          </a:ln>
        </p:spPr>
        <p:txBody>
          <a:bodyPr spcFirstLastPara="1" wrap="square" lIns="91425" tIns="45700" rIns="91425" bIns="45700" anchor="ctr" anchorCtr="0">
            <a:noAutofit/>
          </a:bodyPr>
          <a:lstStyle>
            <a:lvl1pPr marL="457200" marR="0" lvl="0" indent="-228600" algn="l">
              <a:lnSpc>
                <a:spcPct val="90000"/>
              </a:lnSpc>
              <a:spcBef>
                <a:spcPts val="1000"/>
              </a:spcBef>
              <a:spcAft>
                <a:spcPts val="0"/>
              </a:spcAft>
              <a:buClr>
                <a:srgbClr val="7F7F7F"/>
              </a:buClr>
              <a:buSzPts val="1100"/>
              <a:buFont typeface="Arial"/>
              <a:buNone/>
              <a:defRPr sz="1100" b="0" i="0" u="none" strike="noStrike" cap="none">
                <a:solidFill>
                  <a:srgbClr val="7F7F7F"/>
                </a:solidFill>
                <a:latin typeface="Montserrat"/>
                <a:ea typeface="Montserrat"/>
                <a:cs typeface="Montserrat"/>
                <a:sym typeface="Montserrat"/>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138" name="Google Shape;138;p28"/>
          <p:cNvSpPr>
            <a:spLocks noGrp="1"/>
          </p:cNvSpPr>
          <p:nvPr>
            <p:ph type="pic" idx="4"/>
          </p:nvPr>
        </p:nvSpPr>
        <p:spPr>
          <a:xfrm>
            <a:off x="1383346" y="5780512"/>
            <a:ext cx="810108" cy="808690"/>
          </a:xfrm>
          <a:prstGeom prst="ellipse">
            <a:avLst/>
          </a:prstGeom>
          <a:solidFill>
            <a:schemeClr val="lt1"/>
          </a:solidFill>
          <a:ln>
            <a:noFill/>
          </a:ln>
        </p:spPr>
      </p:sp>
      <p:cxnSp>
        <p:nvCxnSpPr>
          <p:cNvPr id="139" name="Google Shape;139;p28"/>
          <p:cNvCxnSpPr/>
          <p:nvPr/>
        </p:nvCxnSpPr>
        <p:spPr>
          <a:xfrm>
            <a:off x="4789882" y="5740214"/>
            <a:ext cx="0" cy="970742"/>
          </a:xfrm>
          <a:prstGeom prst="straightConnector1">
            <a:avLst/>
          </a:prstGeom>
          <a:noFill/>
          <a:ln w="12700" cap="flat" cmpd="sng">
            <a:solidFill>
              <a:srgbClr val="42AC32"/>
            </a:solidFill>
            <a:prstDash val="solid"/>
            <a:round/>
            <a:headEnd type="none" w="sm" len="sm"/>
            <a:tailEnd type="none" w="sm" len="sm"/>
          </a:ln>
        </p:spPr>
      </p:cxnSp>
      <p:sp>
        <p:nvSpPr>
          <p:cNvPr id="142" name="Google Shape;142;p28"/>
          <p:cNvSpPr txBox="1">
            <a:spLocks noGrp="1"/>
          </p:cNvSpPr>
          <p:nvPr>
            <p:ph type="body" idx="5"/>
          </p:nvPr>
        </p:nvSpPr>
        <p:spPr>
          <a:xfrm>
            <a:off x="8076885" y="2605743"/>
            <a:ext cx="2011331" cy="354426"/>
          </a:xfrm>
          <a:prstGeom prst="rect">
            <a:avLst/>
          </a:prstGeom>
          <a:noFill/>
          <a:ln>
            <a:noFill/>
          </a:ln>
        </p:spPr>
        <p:txBody>
          <a:bodyPr spcFirstLastPara="1" wrap="square" lIns="91425" tIns="45700" rIns="91425" bIns="45700" anchor="t" anchorCtr="0">
            <a:noAutofit/>
          </a:bodyPr>
          <a:lstStyle>
            <a:lvl1pPr marL="457200" marR="0" lvl="0" indent="-228600" algn="l">
              <a:lnSpc>
                <a:spcPct val="90000"/>
              </a:lnSpc>
              <a:spcBef>
                <a:spcPts val="1000"/>
              </a:spcBef>
              <a:spcAft>
                <a:spcPts val="0"/>
              </a:spcAft>
              <a:buClr>
                <a:schemeClr val="lt1"/>
              </a:buClr>
              <a:buSzPts val="1600"/>
              <a:buFont typeface="Arial"/>
              <a:buNone/>
              <a:defRPr sz="1600" b="0" i="0" u="none" strike="noStrike" cap="none">
                <a:solidFill>
                  <a:schemeClr val="lt1"/>
                </a:solidFill>
                <a:latin typeface="Montserrat"/>
                <a:ea typeface="Montserrat"/>
                <a:cs typeface="Montserrat"/>
                <a:sym typeface="Montserrat"/>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143" name="Google Shape;143;p28"/>
          <p:cNvSpPr txBox="1">
            <a:spLocks noGrp="1"/>
          </p:cNvSpPr>
          <p:nvPr>
            <p:ph type="body" idx="6"/>
          </p:nvPr>
        </p:nvSpPr>
        <p:spPr>
          <a:xfrm>
            <a:off x="8076885" y="3112639"/>
            <a:ext cx="2011331" cy="354426"/>
          </a:xfrm>
          <a:prstGeom prst="rect">
            <a:avLst/>
          </a:prstGeom>
          <a:noFill/>
          <a:ln>
            <a:noFill/>
          </a:ln>
        </p:spPr>
        <p:txBody>
          <a:bodyPr spcFirstLastPara="1" wrap="square" lIns="91425" tIns="45700" rIns="91425" bIns="45700" anchor="t" anchorCtr="0">
            <a:noAutofit/>
          </a:bodyPr>
          <a:lstStyle>
            <a:lvl1pPr marL="457200" marR="0" lvl="0" indent="-228600" algn="l">
              <a:lnSpc>
                <a:spcPct val="90000"/>
              </a:lnSpc>
              <a:spcBef>
                <a:spcPts val="1000"/>
              </a:spcBef>
              <a:spcAft>
                <a:spcPts val="0"/>
              </a:spcAft>
              <a:buClr>
                <a:schemeClr val="lt1"/>
              </a:buClr>
              <a:buSzPts val="1600"/>
              <a:buFont typeface="Arial"/>
              <a:buNone/>
              <a:defRPr sz="1600" b="0" i="0" u="none" strike="noStrike" cap="none">
                <a:solidFill>
                  <a:schemeClr val="lt1"/>
                </a:solidFill>
                <a:latin typeface="Montserrat"/>
                <a:ea typeface="Montserrat"/>
                <a:cs typeface="Montserrat"/>
                <a:sym typeface="Montserrat"/>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144" name="Google Shape;144;p28"/>
          <p:cNvSpPr txBox="1">
            <a:spLocks noGrp="1"/>
          </p:cNvSpPr>
          <p:nvPr>
            <p:ph type="body" idx="7"/>
          </p:nvPr>
        </p:nvSpPr>
        <p:spPr>
          <a:xfrm>
            <a:off x="8076885" y="3629474"/>
            <a:ext cx="2011331" cy="354426"/>
          </a:xfrm>
          <a:prstGeom prst="rect">
            <a:avLst/>
          </a:prstGeom>
          <a:noFill/>
          <a:ln>
            <a:noFill/>
          </a:ln>
        </p:spPr>
        <p:txBody>
          <a:bodyPr spcFirstLastPara="1" wrap="square" lIns="91425" tIns="45700" rIns="91425" bIns="45700" anchor="t" anchorCtr="0">
            <a:noAutofit/>
          </a:bodyPr>
          <a:lstStyle>
            <a:lvl1pPr marL="457200" marR="0" lvl="0" indent="-228600" algn="l">
              <a:lnSpc>
                <a:spcPct val="90000"/>
              </a:lnSpc>
              <a:spcBef>
                <a:spcPts val="1000"/>
              </a:spcBef>
              <a:spcAft>
                <a:spcPts val="0"/>
              </a:spcAft>
              <a:buClr>
                <a:schemeClr val="lt1"/>
              </a:buClr>
              <a:buSzPts val="1600"/>
              <a:buFont typeface="Arial"/>
              <a:buNone/>
              <a:defRPr sz="1600" b="0" i="0" u="none" strike="noStrike" cap="none">
                <a:solidFill>
                  <a:schemeClr val="lt1"/>
                </a:solidFill>
                <a:latin typeface="Montserrat"/>
                <a:ea typeface="Montserrat"/>
                <a:cs typeface="Montserrat"/>
                <a:sym typeface="Montserrat"/>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pic>
        <p:nvPicPr>
          <p:cNvPr id="145" name="Google Shape;145;p28"/>
          <p:cNvPicPr preferRelativeResize="0"/>
          <p:nvPr/>
        </p:nvPicPr>
        <p:blipFill rotWithShape="1">
          <a:blip r:embed="rId3">
            <a:alphaModFix/>
          </a:blip>
          <a:srcRect/>
          <a:stretch/>
        </p:blipFill>
        <p:spPr>
          <a:xfrm>
            <a:off x="7430625" y="2605743"/>
            <a:ext cx="356789" cy="354426"/>
          </a:xfrm>
          <a:prstGeom prst="rect">
            <a:avLst/>
          </a:prstGeom>
          <a:noFill/>
          <a:ln>
            <a:noFill/>
          </a:ln>
        </p:spPr>
      </p:pic>
      <p:pic>
        <p:nvPicPr>
          <p:cNvPr id="146" name="Google Shape;146;p28"/>
          <p:cNvPicPr preferRelativeResize="0"/>
          <p:nvPr/>
        </p:nvPicPr>
        <p:blipFill rotWithShape="1">
          <a:blip r:embed="rId4">
            <a:alphaModFix/>
          </a:blip>
          <a:srcRect/>
          <a:stretch/>
        </p:blipFill>
        <p:spPr>
          <a:xfrm>
            <a:off x="7442559" y="3138140"/>
            <a:ext cx="356788" cy="290860"/>
          </a:xfrm>
          <a:prstGeom prst="rect">
            <a:avLst/>
          </a:prstGeom>
          <a:noFill/>
          <a:ln>
            <a:noFill/>
          </a:ln>
        </p:spPr>
      </p:pic>
      <p:pic>
        <p:nvPicPr>
          <p:cNvPr id="147" name="Google Shape;147;p28"/>
          <p:cNvPicPr preferRelativeResize="0"/>
          <p:nvPr/>
        </p:nvPicPr>
        <p:blipFill rotWithShape="1">
          <a:blip r:embed="rId5">
            <a:alphaModFix/>
          </a:blip>
          <a:srcRect/>
          <a:stretch/>
        </p:blipFill>
        <p:spPr>
          <a:xfrm>
            <a:off x="7430625" y="3604440"/>
            <a:ext cx="356789" cy="356789"/>
          </a:xfrm>
          <a:prstGeom prst="rect">
            <a:avLst/>
          </a:prstGeom>
          <a:noFill/>
          <a:ln>
            <a:noFill/>
          </a:ln>
        </p:spPr>
      </p:pic>
      <p:grpSp>
        <p:nvGrpSpPr>
          <p:cNvPr id="2" name="Gruppo 1">
            <a:extLst>
              <a:ext uri="{FF2B5EF4-FFF2-40B4-BE49-F238E27FC236}">
                <a16:creationId xmlns:a16="http://schemas.microsoft.com/office/drawing/2014/main" id="{4F609736-D5DE-DB3D-B50E-5742B64EE4F7}"/>
              </a:ext>
            </a:extLst>
          </p:cNvPr>
          <p:cNvGrpSpPr/>
          <p:nvPr userDrawn="1"/>
        </p:nvGrpSpPr>
        <p:grpSpPr>
          <a:xfrm>
            <a:off x="5073603" y="5993440"/>
            <a:ext cx="5894612" cy="591411"/>
            <a:chOff x="2309307" y="5940846"/>
            <a:chExt cx="5894612" cy="591411"/>
          </a:xfrm>
        </p:grpSpPr>
        <p:sp>
          <p:nvSpPr>
            <p:cNvPr id="3" name="Google Shape;25;p17">
              <a:extLst>
                <a:ext uri="{FF2B5EF4-FFF2-40B4-BE49-F238E27FC236}">
                  <a16:creationId xmlns:a16="http://schemas.microsoft.com/office/drawing/2014/main" id="{41A6AF3E-F52D-449A-4A55-44DAF0AEE32F}"/>
                </a:ext>
              </a:extLst>
            </p:cNvPr>
            <p:cNvSpPr txBox="1"/>
            <p:nvPr userDrawn="1"/>
          </p:nvSpPr>
          <p:spPr>
            <a:xfrm>
              <a:off x="4384153" y="5947484"/>
              <a:ext cx="3819766" cy="584773"/>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7F7F7F"/>
                </a:buClr>
                <a:buSzPts val="800"/>
                <a:buFont typeface="Calibri"/>
                <a:buNone/>
              </a:pPr>
              <a:r>
                <a:rPr lang="it-IT" sz="800" b="0" i="0" u="none" strike="noStrike" cap="none" dirty="0">
                  <a:solidFill>
                    <a:srgbClr val="7F7F7F"/>
                  </a:solidFill>
                  <a:latin typeface="Calibri"/>
                  <a:ea typeface="Calibri"/>
                  <a:cs typeface="Calibri"/>
                  <a:sym typeface="Calibri"/>
                </a:rPr>
                <a:t>Il supporto della Commissione Europea per la realizzazione di questo progetto non costituisce un'approvazione dei contenuti, che riflettono esclusivamente le opinioni degli autori, e la Commissione non può essere ritenuta responsabile per l'uso che può essere fatto delle informazioni in esso contenute. Progetto </a:t>
              </a:r>
              <a:r>
                <a:rPr lang="it-IT" sz="800" b="0" i="0" u="none" strike="noStrike" cap="none" dirty="0" err="1">
                  <a:solidFill>
                    <a:srgbClr val="7F7F7F"/>
                  </a:solidFill>
                  <a:latin typeface="Calibri"/>
                  <a:ea typeface="Calibri"/>
                  <a:cs typeface="Calibri"/>
                  <a:sym typeface="Calibri"/>
                </a:rPr>
                <a:t>N</a:t>
              </a:r>
              <a:r>
                <a:rPr lang="it-IT" sz="800" b="0" i="0" u="none" strike="noStrike" cap="none" dirty="0">
                  <a:solidFill>
                    <a:srgbClr val="7F7F7F"/>
                  </a:solidFill>
                  <a:latin typeface="Calibri"/>
                  <a:ea typeface="Calibri"/>
                  <a:cs typeface="Calibri"/>
                  <a:sym typeface="Calibri"/>
                </a:rPr>
                <a:t>°: KA220-ADU-189B6E50</a:t>
              </a:r>
              <a:endParaRPr sz="1800" b="0" i="0" u="none" strike="noStrike" cap="none" dirty="0">
                <a:solidFill>
                  <a:schemeClr val="dk1"/>
                </a:solidFill>
                <a:latin typeface="Calibri"/>
                <a:ea typeface="Calibri"/>
                <a:cs typeface="Calibri"/>
                <a:sym typeface="Calibri"/>
              </a:endParaRPr>
            </a:p>
          </p:txBody>
        </p:sp>
        <p:pic>
          <p:nvPicPr>
            <p:cNvPr id="4" name="image4.png" descr="Corso Apprendistato Obbligatorio - Scopri il Corso di Apprendista">
              <a:extLst>
                <a:ext uri="{FF2B5EF4-FFF2-40B4-BE49-F238E27FC236}">
                  <a16:creationId xmlns:a16="http://schemas.microsoft.com/office/drawing/2014/main" id="{504D2E45-9D1A-00F0-174B-F41AB0CA78F4}"/>
                </a:ext>
              </a:extLst>
            </p:cNvPr>
            <p:cNvPicPr/>
            <p:nvPr userDrawn="1"/>
          </p:nvPicPr>
          <p:blipFill>
            <a:blip r:embed="rId6"/>
            <a:srcRect/>
            <a:stretch>
              <a:fillRect/>
            </a:stretch>
          </p:blipFill>
          <p:spPr>
            <a:xfrm>
              <a:off x="2309307" y="5940846"/>
              <a:ext cx="1942770" cy="554004"/>
            </a:xfrm>
            <a:prstGeom prst="rect">
              <a:avLst/>
            </a:prstGeom>
            <a:ln/>
          </p:spPr>
        </p:pic>
      </p:grpSp>
    </p:spTree>
    <p:extLst>
      <p:ext uri="{BB962C8B-B14F-4D97-AF65-F5344CB8AC3E}">
        <p14:creationId xmlns:p14="http://schemas.microsoft.com/office/powerpoint/2010/main" val="907470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text 2">
  <p:cSld name="Slide text 2">
    <p:spTree>
      <p:nvGrpSpPr>
        <p:cNvPr id="1" name="Shape 38"/>
        <p:cNvGrpSpPr/>
        <p:nvPr/>
      </p:nvGrpSpPr>
      <p:grpSpPr>
        <a:xfrm>
          <a:off x="0" y="0"/>
          <a:ext cx="0" cy="0"/>
          <a:chOff x="0" y="0"/>
          <a:chExt cx="0" cy="0"/>
        </a:xfrm>
      </p:grpSpPr>
      <p:sp>
        <p:nvSpPr>
          <p:cNvPr id="39" name="Google Shape;39;p19"/>
          <p:cNvSpPr/>
          <p:nvPr/>
        </p:nvSpPr>
        <p:spPr>
          <a:xfrm>
            <a:off x="9312965" y="-296"/>
            <a:ext cx="2879035" cy="6858295"/>
          </a:xfrm>
          <a:prstGeom prst="rect">
            <a:avLst/>
          </a:prstGeom>
          <a:gradFill>
            <a:gsLst>
              <a:gs pos="0">
                <a:srgbClr val="316DB2"/>
              </a:gs>
              <a:gs pos="100000">
                <a:srgbClr val="AFCC09"/>
              </a:gs>
            </a:gsLst>
            <a:lin ang="7800000" scaled="0"/>
          </a:gradFill>
          <a:ln>
            <a:noFill/>
          </a:ln>
        </p:spPr>
        <p:txBody>
          <a:bodyPr spcFirstLastPara="1" wrap="square" lIns="45700" tIns="45700" rIns="45700" bIns="45700" anchor="ctr" anchorCtr="0">
            <a:sp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 name="Google Shape;40;p19"/>
          <p:cNvSpPr txBox="1">
            <a:spLocks noGrp="1"/>
          </p:cNvSpPr>
          <p:nvPr>
            <p:ph type="sldNum" idx="12"/>
          </p:nvPr>
        </p:nvSpPr>
        <p:spPr>
          <a:xfrm>
            <a:off x="10261600" y="6217851"/>
            <a:ext cx="1607127" cy="276999"/>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
        <p:nvSpPr>
          <p:cNvPr id="41" name="Google Shape;41;p19"/>
          <p:cNvSpPr txBox="1">
            <a:spLocks noGrp="1"/>
          </p:cNvSpPr>
          <p:nvPr>
            <p:ph type="title"/>
          </p:nvPr>
        </p:nvSpPr>
        <p:spPr>
          <a:xfrm>
            <a:off x="904810" y="2200417"/>
            <a:ext cx="5191119" cy="1508126"/>
          </a:xfrm>
          <a:prstGeom prst="rect">
            <a:avLst/>
          </a:prstGeom>
          <a:noFill/>
          <a:ln>
            <a:noFill/>
          </a:ln>
        </p:spPr>
        <p:txBody>
          <a:bodyPr spcFirstLastPara="1" wrap="square" lIns="45700" tIns="45700" rIns="45700" bIns="45700" anchor="ctr" anchorCtr="0">
            <a:noAutofit/>
          </a:bodyPr>
          <a:lstStyle>
            <a:lvl1pPr marR="0" lvl="0" algn="l">
              <a:lnSpc>
                <a:spcPct val="100000"/>
              </a:lnSpc>
              <a:spcBef>
                <a:spcPts val="0"/>
              </a:spcBef>
              <a:spcAft>
                <a:spcPts val="0"/>
              </a:spcAft>
              <a:buClr>
                <a:schemeClr val="dk1"/>
              </a:buClr>
              <a:buSzPts val="2800"/>
              <a:buFont typeface="Montserrat"/>
              <a:buNone/>
              <a:defRPr sz="2800" b="1" i="0" u="none" strike="noStrike" cap="none">
                <a:solidFill>
                  <a:schemeClr val="dk1"/>
                </a:solidFill>
                <a:latin typeface="Montserrat"/>
                <a:ea typeface="Montserrat"/>
                <a:cs typeface="Montserrat"/>
                <a:sym typeface="Montserrat"/>
              </a:defRPr>
            </a:lvl1pPr>
            <a:lvl2pPr marR="0" lvl="1"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endParaRPr/>
          </a:p>
        </p:txBody>
      </p:sp>
      <p:sp>
        <p:nvSpPr>
          <p:cNvPr id="42" name="Google Shape;42;p19"/>
          <p:cNvSpPr txBox="1">
            <a:spLocks noGrp="1"/>
          </p:cNvSpPr>
          <p:nvPr>
            <p:ph type="body" idx="1"/>
          </p:nvPr>
        </p:nvSpPr>
        <p:spPr>
          <a:xfrm>
            <a:off x="904875" y="3851275"/>
            <a:ext cx="5191125" cy="1154113"/>
          </a:xfrm>
          <a:prstGeom prst="rect">
            <a:avLst/>
          </a:prstGeom>
          <a:noFill/>
          <a:ln>
            <a:noFill/>
          </a:ln>
        </p:spPr>
        <p:txBody>
          <a:bodyPr spcFirstLastPara="1" wrap="square" lIns="91425" tIns="45700" rIns="91425" bIns="45700" anchor="t" anchorCtr="0">
            <a:noAutofit/>
          </a:bodyPr>
          <a:lstStyle>
            <a:lvl1pPr marL="457200" marR="0" lvl="0" indent="-228600" algn="l">
              <a:lnSpc>
                <a:spcPct val="200000"/>
              </a:lnSpc>
              <a:spcBef>
                <a:spcPts val="1000"/>
              </a:spcBef>
              <a:spcAft>
                <a:spcPts val="0"/>
              </a:spcAft>
              <a:buClr>
                <a:srgbClr val="7F7F7F"/>
              </a:buClr>
              <a:buSzPts val="900"/>
              <a:buFont typeface="Arial"/>
              <a:buNone/>
              <a:defRPr sz="900" b="0" i="0" u="none" strike="noStrike" cap="none">
                <a:solidFill>
                  <a:srgbClr val="7F7F7F"/>
                </a:solidFill>
                <a:latin typeface="Helvetica Neue"/>
                <a:ea typeface="Helvetica Neue"/>
                <a:cs typeface="Helvetica Neue"/>
                <a:sym typeface="Helvetica Neue"/>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43" name="Google Shape;43;p19"/>
          <p:cNvSpPr>
            <a:spLocks noGrp="1"/>
          </p:cNvSpPr>
          <p:nvPr>
            <p:ph type="pic" idx="2"/>
          </p:nvPr>
        </p:nvSpPr>
        <p:spPr>
          <a:xfrm>
            <a:off x="7573332" y="1118755"/>
            <a:ext cx="3547595" cy="4620490"/>
          </a:xfrm>
          <a:prstGeom prst="roundRect">
            <a:avLst>
              <a:gd name="adj" fmla="val 4430"/>
            </a:avLst>
          </a:prstGeom>
          <a:solidFill>
            <a:schemeClr val="lt1"/>
          </a:solidFill>
          <a:ln>
            <a:noFill/>
          </a:ln>
          <a:effectLst>
            <a:reflection endPos="0" dist="50800" dir="5400000" sy="-100000" algn="bl" rotWithShape="0"/>
          </a:effectLst>
        </p:spPr>
      </p:sp>
      <p:pic>
        <p:nvPicPr>
          <p:cNvPr id="44" name="Google Shape;44;p19"/>
          <p:cNvPicPr preferRelativeResize="0"/>
          <p:nvPr/>
        </p:nvPicPr>
        <p:blipFill rotWithShape="1">
          <a:blip r:embed="rId2">
            <a:alphaModFix/>
          </a:blip>
          <a:srcRect/>
          <a:stretch/>
        </p:blipFill>
        <p:spPr>
          <a:xfrm>
            <a:off x="887950" y="375173"/>
            <a:ext cx="1274618" cy="417148"/>
          </a:xfrm>
          <a:prstGeom prst="rect">
            <a:avLst/>
          </a:prstGeom>
          <a:noFill/>
          <a:ln>
            <a:noFill/>
          </a:ln>
        </p:spPr>
      </p:pic>
      <p:sp>
        <p:nvSpPr>
          <p:cNvPr id="2" name="Google Shape;25;p17">
            <a:extLst>
              <a:ext uri="{FF2B5EF4-FFF2-40B4-BE49-F238E27FC236}">
                <a16:creationId xmlns:a16="http://schemas.microsoft.com/office/drawing/2014/main" id="{42554971-0BAE-3F2E-6ECD-D496AE6621D8}"/>
              </a:ext>
            </a:extLst>
          </p:cNvPr>
          <p:cNvSpPr txBox="1"/>
          <p:nvPr userDrawn="1"/>
        </p:nvSpPr>
        <p:spPr>
          <a:xfrm>
            <a:off x="2687782" y="5750896"/>
            <a:ext cx="3819766" cy="584773"/>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7F7F7F"/>
              </a:buClr>
              <a:buSzPts val="800"/>
              <a:buFont typeface="Calibri"/>
              <a:buNone/>
            </a:pPr>
            <a:r>
              <a:rPr lang="it-IT" sz="800" b="0" i="0" u="none" strike="noStrike" cap="none" dirty="0">
                <a:solidFill>
                  <a:srgbClr val="7F7F7F"/>
                </a:solidFill>
                <a:latin typeface="Calibri"/>
                <a:ea typeface="Calibri"/>
                <a:cs typeface="Calibri"/>
                <a:sym typeface="Calibri"/>
              </a:rPr>
              <a:t>Il supporto della Commissione Europea per la realizzazione di questo progetto non costituisce un'approvazione dei contenuti, che riflettono esclusivamente le opinioni degli autori, e la Commissione non può essere ritenuta responsabile per l'uso che può essere fatto delle informazioni in esso contenute. Progetto </a:t>
            </a:r>
            <a:r>
              <a:rPr lang="it-IT" sz="800" b="0" i="0" u="none" strike="noStrike" cap="none" dirty="0" err="1">
                <a:solidFill>
                  <a:srgbClr val="7F7F7F"/>
                </a:solidFill>
                <a:latin typeface="Calibri"/>
                <a:ea typeface="Calibri"/>
                <a:cs typeface="Calibri"/>
                <a:sym typeface="Calibri"/>
              </a:rPr>
              <a:t>N</a:t>
            </a:r>
            <a:r>
              <a:rPr lang="it-IT" sz="800" b="0" i="0" u="none" strike="noStrike" cap="none" dirty="0">
                <a:solidFill>
                  <a:srgbClr val="7F7F7F"/>
                </a:solidFill>
                <a:latin typeface="Calibri"/>
                <a:ea typeface="Calibri"/>
                <a:cs typeface="Calibri"/>
                <a:sym typeface="Calibri"/>
              </a:rPr>
              <a:t>°: KA220-ADU-189B6E50</a:t>
            </a:r>
            <a:endParaRPr sz="1800" b="0" i="0" u="none" strike="noStrike" cap="none" dirty="0">
              <a:solidFill>
                <a:schemeClr val="dk1"/>
              </a:solidFill>
              <a:latin typeface="Calibri"/>
              <a:ea typeface="Calibri"/>
              <a:cs typeface="Calibri"/>
              <a:sym typeface="Calibri"/>
            </a:endParaRPr>
          </a:p>
        </p:txBody>
      </p:sp>
      <p:pic>
        <p:nvPicPr>
          <p:cNvPr id="3" name="image4.png" descr="Corso Apprendistato Obbligatorio - Scopri il Corso di Apprendista">
            <a:extLst>
              <a:ext uri="{FF2B5EF4-FFF2-40B4-BE49-F238E27FC236}">
                <a16:creationId xmlns:a16="http://schemas.microsoft.com/office/drawing/2014/main" id="{1159DE07-FC74-D5B0-B657-1AE7BDC4B915}"/>
              </a:ext>
            </a:extLst>
          </p:cNvPr>
          <p:cNvPicPr/>
          <p:nvPr userDrawn="1"/>
        </p:nvPicPr>
        <p:blipFill>
          <a:blip r:embed="rId3"/>
          <a:srcRect/>
          <a:stretch>
            <a:fillRect/>
          </a:stretch>
        </p:blipFill>
        <p:spPr>
          <a:xfrm>
            <a:off x="612936" y="5744258"/>
            <a:ext cx="1942770" cy="554004"/>
          </a:xfrm>
          <a:prstGeom prst="rect">
            <a:avLst/>
          </a:prstGeom>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lide text 3">
  <p:cSld name="Slide text 3">
    <p:spTree>
      <p:nvGrpSpPr>
        <p:cNvPr id="1" name="Shape 47"/>
        <p:cNvGrpSpPr/>
        <p:nvPr/>
      </p:nvGrpSpPr>
      <p:grpSpPr>
        <a:xfrm>
          <a:off x="0" y="0"/>
          <a:ext cx="0" cy="0"/>
          <a:chOff x="0" y="0"/>
          <a:chExt cx="0" cy="0"/>
        </a:xfrm>
      </p:grpSpPr>
      <p:sp>
        <p:nvSpPr>
          <p:cNvPr id="48" name="Google Shape;48;p20"/>
          <p:cNvSpPr/>
          <p:nvPr/>
        </p:nvSpPr>
        <p:spPr>
          <a:xfrm>
            <a:off x="0" y="0"/>
            <a:ext cx="12192000" cy="3329076"/>
          </a:xfrm>
          <a:prstGeom prst="rect">
            <a:avLst/>
          </a:prstGeom>
          <a:gradFill>
            <a:gsLst>
              <a:gs pos="0">
                <a:srgbClr val="316DB2"/>
              </a:gs>
              <a:gs pos="100000">
                <a:srgbClr val="AFCC09"/>
              </a:gs>
            </a:gsLst>
            <a:lin ang="7800000" scaled="0"/>
          </a:gradFill>
          <a:ln>
            <a:noFill/>
          </a:ln>
        </p:spPr>
        <p:txBody>
          <a:bodyPr spcFirstLastPara="1" wrap="square" lIns="45700" tIns="45700" rIns="45700" bIns="45700" anchor="ctr" anchorCtr="0">
            <a:sp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9" name="Google Shape;49;p20"/>
          <p:cNvSpPr txBox="1">
            <a:spLocks noGrp="1"/>
          </p:cNvSpPr>
          <p:nvPr>
            <p:ph type="sldNum" idx="12"/>
          </p:nvPr>
        </p:nvSpPr>
        <p:spPr>
          <a:xfrm>
            <a:off x="10261600" y="6217851"/>
            <a:ext cx="1607127" cy="276999"/>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
        <p:nvSpPr>
          <p:cNvPr id="50" name="Google Shape;50;p20"/>
          <p:cNvSpPr txBox="1">
            <a:spLocks noGrp="1"/>
          </p:cNvSpPr>
          <p:nvPr>
            <p:ph type="body" idx="1"/>
          </p:nvPr>
        </p:nvSpPr>
        <p:spPr>
          <a:xfrm>
            <a:off x="1540566" y="4449080"/>
            <a:ext cx="4395202" cy="1223098"/>
          </a:xfrm>
          <a:prstGeom prst="rect">
            <a:avLst/>
          </a:prstGeom>
          <a:noFill/>
          <a:ln>
            <a:noFill/>
          </a:ln>
        </p:spPr>
        <p:txBody>
          <a:bodyPr spcFirstLastPara="1" wrap="square" lIns="91425" tIns="45700" rIns="91425" bIns="45700" anchor="t" anchorCtr="0">
            <a:noAutofit/>
          </a:bodyPr>
          <a:lstStyle>
            <a:lvl1pPr marL="457200" marR="0" lvl="0" indent="-228600" algn="l">
              <a:lnSpc>
                <a:spcPct val="200000"/>
              </a:lnSpc>
              <a:spcBef>
                <a:spcPts val="1000"/>
              </a:spcBef>
              <a:spcAft>
                <a:spcPts val="0"/>
              </a:spcAft>
              <a:buClr>
                <a:srgbClr val="7F7F7F"/>
              </a:buClr>
              <a:buSzPts val="900"/>
              <a:buFont typeface="Arial"/>
              <a:buNone/>
              <a:defRPr sz="900" b="0" i="0" u="none" strike="noStrike" cap="none">
                <a:solidFill>
                  <a:srgbClr val="7F7F7F"/>
                </a:solidFill>
                <a:latin typeface="Helvetica Neue"/>
                <a:ea typeface="Helvetica Neue"/>
                <a:cs typeface="Helvetica Neue"/>
                <a:sym typeface="Helvetica Neue"/>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pic>
        <p:nvPicPr>
          <p:cNvPr id="51" name="Google Shape;51;p20"/>
          <p:cNvPicPr preferRelativeResize="0"/>
          <p:nvPr/>
        </p:nvPicPr>
        <p:blipFill rotWithShape="1">
          <a:blip r:embed="rId2">
            <a:alphaModFix/>
          </a:blip>
          <a:srcRect/>
          <a:stretch/>
        </p:blipFill>
        <p:spPr>
          <a:xfrm>
            <a:off x="557211" y="6046715"/>
            <a:ext cx="1274618" cy="417148"/>
          </a:xfrm>
          <a:prstGeom prst="rect">
            <a:avLst/>
          </a:prstGeom>
          <a:noFill/>
          <a:ln>
            <a:noFill/>
          </a:ln>
        </p:spPr>
      </p:pic>
      <p:sp>
        <p:nvSpPr>
          <p:cNvPr id="52" name="Google Shape;52;p20"/>
          <p:cNvSpPr>
            <a:spLocks noGrp="1"/>
          </p:cNvSpPr>
          <p:nvPr>
            <p:ph type="pic" idx="2"/>
          </p:nvPr>
        </p:nvSpPr>
        <p:spPr>
          <a:xfrm>
            <a:off x="1559485" y="2043394"/>
            <a:ext cx="4376283" cy="2310245"/>
          </a:xfrm>
          <a:prstGeom prst="roundRect">
            <a:avLst>
              <a:gd name="adj" fmla="val 4430"/>
            </a:avLst>
          </a:prstGeom>
          <a:solidFill>
            <a:schemeClr val="lt1"/>
          </a:solidFill>
          <a:ln>
            <a:noFill/>
          </a:ln>
          <a:effectLst>
            <a:reflection endPos="0" dist="50800" dir="5400000" sy="-100000" algn="bl" rotWithShape="0"/>
          </a:effectLst>
        </p:spPr>
      </p:sp>
      <p:sp>
        <p:nvSpPr>
          <p:cNvPr id="53" name="Google Shape;53;p20"/>
          <p:cNvSpPr txBox="1">
            <a:spLocks noGrp="1"/>
          </p:cNvSpPr>
          <p:nvPr>
            <p:ph type="body" idx="3"/>
          </p:nvPr>
        </p:nvSpPr>
        <p:spPr>
          <a:xfrm>
            <a:off x="6251714" y="4449080"/>
            <a:ext cx="4395202" cy="1223098"/>
          </a:xfrm>
          <a:prstGeom prst="rect">
            <a:avLst/>
          </a:prstGeom>
          <a:noFill/>
          <a:ln>
            <a:noFill/>
          </a:ln>
        </p:spPr>
        <p:txBody>
          <a:bodyPr spcFirstLastPara="1" wrap="square" lIns="91425" tIns="45700" rIns="91425" bIns="45700" anchor="t" anchorCtr="0">
            <a:noAutofit/>
          </a:bodyPr>
          <a:lstStyle>
            <a:lvl1pPr marL="457200" marR="0" lvl="0" indent="-228600" algn="l">
              <a:lnSpc>
                <a:spcPct val="200000"/>
              </a:lnSpc>
              <a:spcBef>
                <a:spcPts val="1000"/>
              </a:spcBef>
              <a:spcAft>
                <a:spcPts val="0"/>
              </a:spcAft>
              <a:buClr>
                <a:srgbClr val="7F7F7F"/>
              </a:buClr>
              <a:buSzPts val="900"/>
              <a:buFont typeface="Arial"/>
              <a:buNone/>
              <a:defRPr sz="900" b="0" i="0" u="none" strike="noStrike" cap="none">
                <a:solidFill>
                  <a:srgbClr val="7F7F7F"/>
                </a:solidFill>
                <a:latin typeface="Helvetica Neue"/>
                <a:ea typeface="Helvetica Neue"/>
                <a:cs typeface="Helvetica Neue"/>
                <a:sym typeface="Helvetica Neue"/>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54" name="Google Shape;54;p20"/>
          <p:cNvSpPr>
            <a:spLocks noGrp="1"/>
          </p:cNvSpPr>
          <p:nvPr>
            <p:ph type="pic" idx="4"/>
          </p:nvPr>
        </p:nvSpPr>
        <p:spPr>
          <a:xfrm>
            <a:off x="6270633" y="2043394"/>
            <a:ext cx="4376283" cy="2310245"/>
          </a:xfrm>
          <a:prstGeom prst="roundRect">
            <a:avLst>
              <a:gd name="adj" fmla="val 4430"/>
            </a:avLst>
          </a:prstGeom>
          <a:solidFill>
            <a:schemeClr val="lt1"/>
          </a:solidFill>
          <a:ln>
            <a:noFill/>
          </a:ln>
          <a:effectLst>
            <a:reflection endPos="0" dist="50800" dir="5400000" sy="-100000" algn="bl" rotWithShape="0"/>
          </a:effectLst>
        </p:spPr>
      </p:sp>
      <p:sp>
        <p:nvSpPr>
          <p:cNvPr id="55" name="Google Shape;55;p20"/>
          <p:cNvSpPr txBox="1">
            <a:spLocks noGrp="1"/>
          </p:cNvSpPr>
          <p:nvPr>
            <p:ph type="body" idx="5"/>
          </p:nvPr>
        </p:nvSpPr>
        <p:spPr>
          <a:xfrm>
            <a:off x="1670810" y="684241"/>
            <a:ext cx="8864668" cy="1003162"/>
          </a:xfrm>
          <a:prstGeom prst="rect">
            <a:avLst/>
          </a:prstGeom>
          <a:noFill/>
          <a:ln>
            <a:noFill/>
          </a:ln>
        </p:spPr>
        <p:txBody>
          <a:bodyPr spcFirstLastPara="1" wrap="square" lIns="91425" tIns="45700" rIns="91425" bIns="45700" anchor="t" anchorCtr="0">
            <a:noAutofit/>
          </a:bodyPr>
          <a:lstStyle>
            <a:lvl1pPr marL="457200" marR="0" lvl="0" indent="-228600" algn="ctr">
              <a:lnSpc>
                <a:spcPct val="90000"/>
              </a:lnSpc>
              <a:spcBef>
                <a:spcPts val="1000"/>
              </a:spcBef>
              <a:spcAft>
                <a:spcPts val="0"/>
              </a:spcAft>
              <a:buClr>
                <a:schemeClr val="lt1"/>
              </a:buClr>
              <a:buSzPts val="3200"/>
              <a:buFont typeface="Arial"/>
              <a:buNone/>
              <a:defRPr sz="3200" b="1" i="0" u="none" strike="noStrike" cap="none">
                <a:solidFill>
                  <a:schemeClr val="lt1"/>
                </a:solidFill>
                <a:latin typeface="Montserrat"/>
                <a:ea typeface="Montserrat"/>
                <a:cs typeface="Montserrat"/>
                <a:sym typeface="Montserrat"/>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cxnSp>
        <p:nvCxnSpPr>
          <p:cNvPr id="58" name="Google Shape;58;p20"/>
          <p:cNvCxnSpPr/>
          <p:nvPr/>
        </p:nvCxnSpPr>
        <p:spPr>
          <a:xfrm>
            <a:off x="2059107" y="5884093"/>
            <a:ext cx="0" cy="667516"/>
          </a:xfrm>
          <a:prstGeom prst="straightConnector1">
            <a:avLst/>
          </a:prstGeom>
          <a:noFill/>
          <a:ln w="12700" cap="flat" cmpd="sng">
            <a:solidFill>
              <a:srgbClr val="42AC32"/>
            </a:solidFill>
            <a:prstDash val="solid"/>
            <a:round/>
            <a:headEnd type="none" w="sm" len="sm"/>
            <a:tailEnd type="none" w="sm" len="sm"/>
          </a:ln>
        </p:spPr>
      </p:cxnSp>
      <p:grpSp>
        <p:nvGrpSpPr>
          <p:cNvPr id="4" name="Gruppo 3">
            <a:extLst>
              <a:ext uri="{FF2B5EF4-FFF2-40B4-BE49-F238E27FC236}">
                <a16:creationId xmlns:a16="http://schemas.microsoft.com/office/drawing/2014/main" id="{E00C615C-0A15-25AC-BBE3-4F852987DFB7}"/>
              </a:ext>
            </a:extLst>
          </p:cNvPr>
          <p:cNvGrpSpPr/>
          <p:nvPr userDrawn="1"/>
        </p:nvGrpSpPr>
        <p:grpSpPr>
          <a:xfrm>
            <a:off x="2309307" y="5922145"/>
            <a:ext cx="5894612" cy="591411"/>
            <a:chOff x="2309307" y="5940846"/>
            <a:chExt cx="5894612" cy="591411"/>
          </a:xfrm>
        </p:grpSpPr>
        <p:sp>
          <p:nvSpPr>
            <p:cNvPr id="2" name="Google Shape;25;p17">
              <a:extLst>
                <a:ext uri="{FF2B5EF4-FFF2-40B4-BE49-F238E27FC236}">
                  <a16:creationId xmlns:a16="http://schemas.microsoft.com/office/drawing/2014/main" id="{1401E9CD-C723-7F09-DA4A-6CBFDD49E667}"/>
                </a:ext>
              </a:extLst>
            </p:cNvPr>
            <p:cNvSpPr txBox="1"/>
            <p:nvPr userDrawn="1"/>
          </p:nvSpPr>
          <p:spPr>
            <a:xfrm>
              <a:off x="4384153" y="5947484"/>
              <a:ext cx="3819766" cy="584773"/>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7F7F7F"/>
                </a:buClr>
                <a:buSzPts val="800"/>
                <a:buFont typeface="Calibri"/>
                <a:buNone/>
              </a:pPr>
              <a:r>
                <a:rPr lang="it-IT" sz="800" b="0" i="0" u="none" strike="noStrike" cap="none" dirty="0">
                  <a:solidFill>
                    <a:srgbClr val="7F7F7F"/>
                  </a:solidFill>
                  <a:latin typeface="Calibri"/>
                  <a:ea typeface="Calibri"/>
                  <a:cs typeface="Calibri"/>
                  <a:sym typeface="Calibri"/>
                </a:rPr>
                <a:t>Il supporto della Commissione Europea per la realizzazione di questo progetto non costituisce un'approvazione dei contenuti, che riflettono esclusivamente le opinioni degli autori, e la Commissione non può essere ritenuta responsabile per l'uso che può essere fatto delle informazioni in esso contenute. Progetto </a:t>
              </a:r>
              <a:r>
                <a:rPr lang="it-IT" sz="800" b="0" i="0" u="none" strike="noStrike" cap="none" dirty="0" err="1">
                  <a:solidFill>
                    <a:srgbClr val="7F7F7F"/>
                  </a:solidFill>
                  <a:latin typeface="Calibri"/>
                  <a:ea typeface="Calibri"/>
                  <a:cs typeface="Calibri"/>
                  <a:sym typeface="Calibri"/>
                </a:rPr>
                <a:t>N</a:t>
              </a:r>
              <a:r>
                <a:rPr lang="it-IT" sz="800" b="0" i="0" u="none" strike="noStrike" cap="none" dirty="0">
                  <a:solidFill>
                    <a:srgbClr val="7F7F7F"/>
                  </a:solidFill>
                  <a:latin typeface="Calibri"/>
                  <a:ea typeface="Calibri"/>
                  <a:cs typeface="Calibri"/>
                  <a:sym typeface="Calibri"/>
                </a:rPr>
                <a:t>°: KA220-ADU-189B6E50</a:t>
              </a:r>
              <a:endParaRPr sz="1800" b="0" i="0" u="none" strike="noStrike" cap="none" dirty="0">
                <a:solidFill>
                  <a:schemeClr val="dk1"/>
                </a:solidFill>
                <a:latin typeface="Calibri"/>
                <a:ea typeface="Calibri"/>
                <a:cs typeface="Calibri"/>
                <a:sym typeface="Calibri"/>
              </a:endParaRPr>
            </a:p>
          </p:txBody>
        </p:sp>
        <p:pic>
          <p:nvPicPr>
            <p:cNvPr id="3" name="image4.png" descr="Corso Apprendistato Obbligatorio - Scopri il Corso di Apprendista">
              <a:extLst>
                <a:ext uri="{FF2B5EF4-FFF2-40B4-BE49-F238E27FC236}">
                  <a16:creationId xmlns:a16="http://schemas.microsoft.com/office/drawing/2014/main" id="{893478EF-0222-5697-DC98-4295758E6A0E}"/>
                </a:ext>
              </a:extLst>
            </p:cNvPr>
            <p:cNvPicPr/>
            <p:nvPr userDrawn="1"/>
          </p:nvPicPr>
          <p:blipFill>
            <a:blip r:embed="rId3"/>
            <a:srcRect/>
            <a:stretch>
              <a:fillRect/>
            </a:stretch>
          </p:blipFill>
          <p:spPr>
            <a:xfrm>
              <a:off x="2309307" y="5940846"/>
              <a:ext cx="1942770" cy="554004"/>
            </a:xfrm>
            <a:prstGeom prst="rect">
              <a:avLst/>
            </a:prstGeom>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ullet list 1">
  <p:cSld name="Bullet list 1">
    <p:spTree>
      <p:nvGrpSpPr>
        <p:cNvPr id="1" name="Shape 72"/>
        <p:cNvGrpSpPr/>
        <p:nvPr/>
      </p:nvGrpSpPr>
      <p:grpSpPr>
        <a:xfrm>
          <a:off x="0" y="0"/>
          <a:ext cx="0" cy="0"/>
          <a:chOff x="0" y="0"/>
          <a:chExt cx="0" cy="0"/>
        </a:xfrm>
      </p:grpSpPr>
      <p:sp>
        <p:nvSpPr>
          <p:cNvPr id="73" name="Google Shape;73;p22"/>
          <p:cNvSpPr/>
          <p:nvPr/>
        </p:nvSpPr>
        <p:spPr>
          <a:xfrm>
            <a:off x="9352723" y="-296"/>
            <a:ext cx="2839278" cy="6858296"/>
          </a:xfrm>
          <a:prstGeom prst="rect">
            <a:avLst/>
          </a:prstGeom>
          <a:gradFill>
            <a:gsLst>
              <a:gs pos="0">
                <a:srgbClr val="316DB2"/>
              </a:gs>
              <a:gs pos="100000">
                <a:srgbClr val="AFCC09"/>
              </a:gs>
            </a:gsLst>
            <a:lin ang="7800000" scaled="0"/>
          </a:gradFill>
          <a:ln>
            <a:noFill/>
          </a:ln>
        </p:spPr>
        <p:txBody>
          <a:bodyPr spcFirstLastPara="1" wrap="square" lIns="45700" tIns="45700" rIns="45700" bIns="45700" anchor="ctr" anchorCtr="0">
            <a:sp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 name="Google Shape;74;p22"/>
          <p:cNvSpPr txBox="1">
            <a:spLocks noGrp="1"/>
          </p:cNvSpPr>
          <p:nvPr>
            <p:ph type="sldNum" idx="12"/>
          </p:nvPr>
        </p:nvSpPr>
        <p:spPr>
          <a:xfrm>
            <a:off x="10261600" y="6217851"/>
            <a:ext cx="1607127" cy="276999"/>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
        <p:nvSpPr>
          <p:cNvPr id="75" name="Google Shape;75;p22"/>
          <p:cNvSpPr txBox="1">
            <a:spLocks noGrp="1"/>
          </p:cNvSpPr>
          <p:nvPr>
            <p:ph type="title"/>
          </p:nvPr>
        </p:nvSpPr>
        <p:spPr>
          <a:xfrm>
            <a:off x="904810" y="1792913"/>
            <a:ext cx="5191119" cy="1508126"/>
          </a:xfrm>
          <a:prstGeom prst="rect">
            <a:avLst/>
          </a:prstGeom>
          <a:noFill/>
          <a:ln>
            <a:noFill/>
          </a:ln>
        </p:spPr>
        <p:txBody>
          <a:bodyPr spcFirstLastPara="1" wrap="square" lIns="45700" tIns="45700" rIns="45700" bIns="45700" anchor="ctr" anchorCtr="0">
            <a:noAutofit/>
          </a:bodyPr>
          <a:lstStyle>
            <a:lvl1pPr marR="0" lvl="0" algn="l">
              <a:lnSpc>
                <a:spcPct val="100000"/>
              </a:lnSpc>
              <a:spcBef>
                <a:spcPts val="0"/>
              </a:spcBef>
              <a:spcAft>
                <a:spcPts val="0"/>
              </a:spcAft>
              <a:buClr>
                <a:schemeClr val="dk1"/>
              </a:buClr>
              <a:buSzPts val="2800"/>
              <a:buFont typeface="Montserrat"/>
              <a:buNone/>
              <a:defRPr sz="2800" b="1" i="0" u="none" strike="noStrike" cap="none">
                <a:solidFill>
                  <a:schemeClr val="dk1"/>
                </a:solidFill>
                <a:latin typeface="Montserrat"/>
                <a:ea typeface="Montserrat"/>
                <a:cs typeface="Montserrat"/>
                <a:sym typeface="Montserrat"/>
              </a:defRPr>
            </a:lvl1pPr>
            <a:lvl2pPr marR="0" lvl="1"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endParaRPr/>
          </a:p>
        </p:txBody>
      </p:sp>
      <p:sp>
        <p:nvSpPr>
          <p:cNvPr id="76" name="Google Shape;76;p22"/>
          <p:cNvSpPr txBox="1">
            <a:spLocks noGrp="1"/>
          </p:cNvSpPr>
          <p:nvPr>
            <p:ph type="body" idx="1"/>
          </p:nvPr>
        </p:nvSpPr>
        <p:spPr>
          <a:xfrm>
            <a:off x="904876" y="3815204"/>
            <a:ext cx="2722908" cy="1508126"/>
          </a:xfrm>
          <a:prstGeom prst="rect">
            <a:avLst/>
          </a:prstGeom>
          <a:noFill/>
          <a:ln>
            <a:noFill/>
          </a:ln>
        </p:spPr>
        <p:txBody>
          <a:bodyPr spcFirstLastPara="1" wrap="square" lIns="91425" tIns="45700" rIns="91425" bIns="45700" anchor="t" anchorCtr="0">
            <a:noAutofit/>
          </a:bodyPr>
          <a:lstStyle>
            <a:lvl1pPr marL="457200" marR="0" lvl="0" indent="-285750" algn="l">
              <a:lnSpc>
                <a:spcPct val="100000"/>
              </a:lnSpc>
              <a:spcBef>
                <a:spcPts val="1000"/>
              </a:spcBef>
              <a:spcAft>
                <a:spcPts val="0"/>
              </a:spcAft>
              <a:buClr>
                <a:srgbClr val="7F7F7F"/>
              </a:buClr>
              <a:buSzPts val="900"/>
              <a:buFont typeface="Arial"/>
              <a:buChar char="•"/>
              <a:defRPr sz="900" b="0" i="0" u="none" strike="noStrike" cap="none">
                <a:solidFill>
                  <a:srgbClr val="7F7F7F"/>
                </a:solidFill>
                <a:latin typeface="Helvetica Neue"/>
                <a:ea typeface="Helvetica Neue"/>
                <a:cs typeface="Helvetica Neue"/>
                <a:sym typeface="Helvetica Neue"/>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pic>
        <p:nvPicPr>
          <p:cNvPr id="77" name="Google Shape;77;p22"/>
          <p:cNvPicPr preferRelativeResize="0"/>
          <p:nvPr/>
        </p:nvPicPr>
        <p:blipFill rotWithShape="1">
          <a:blip r:embed="rId2">
            <a:alphaModFix/>
          </a:blip>
          <a:srcRect/>
          <a:stretch/>
        </p:blipFill>
        <p:spPr>
          <a:xfrm>
            <a:off x="887950" y="375173"/>
            <a:ext cx="1274618" cy="417148"/>
          </a:xfrm>
          <a:prstGeom prst="rect">
            <a:avLst/>
          </a:prstGeom>
          <a:noFill/>
          <a:ln>
            <a:noFill/>
          </a:ln>
        </p:spPr>
      </p:pic>
      <p:sp>
        <p:nvSpPr>
          <p:cNvPr id="78" name="Google Shape;78;p22"/>
          <p:cNvSpPr txBox="1">
            <a:spLocks noGrp="1"/>
          </p:cNvSpPr>
          <p:nvPr>
            <p:ph type="body" idx="2"/>
          </p:nvPr>
        </p:nvSpPr>
        <p:spPr>
          <a:xfrm>
            <a:off x="904810" y="3301039"/>
            <a:ext cx="2722908" cy="362640"/>
          </a:xfrm>
          <a:prstGeom prst="rect">
            <a:avLst/>
          </a:prstGeom>
          <a:noFill/>
          <a:ln>
            <a:noFill/>
          </a:ln>
        </p:spPr>
        <p:txBody>
          <a:bodyPr spcFirstLastPara="1" wrap="square" lIns="91425" tIns="45700" rIns="91425" bIns="45700" anchor="t" anchorCtr="0">
            <a:noAutofit/>
          </a:bodyPr>
          <a:lstStyle>
            <a:lvl1pPr marL="457200" marR="0" lvl="0" indent="-228600" algn="l">
              <a:lnSpc>
                <a:spcPct val="90000"/>
              </a:lnSpc>
              <a:spcBef>
                <a:spcPts val="1000"/>
              </a:spcBef>
              <a:spcAft>
                <a:spcPts val="0"/>
              </a:spcAft>
              <a:buClr>
                <a:srgbClr val="42AC32"/>
              </a:buClr>
              <a:buSzPts val="2400"/>
              <a:buFont typeface="Arial"/>
              <a:buNone/>
              <a:defRPr sz="2400" b="0" i="0" u="none" strike="noStrike" cap="none">
                <a:solidFill>
                  <a:srgbClr val="42AC32"/>
                </a:solidFill>
                <a:latin typeface="Montserrat"/>
                <a:ea typeface="Montserrat"/>
                <a:cs typeface="Montserrat"/>
                <a:sym typeface="Montserrat"/>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79" name="Google Shape;79;p22"/>
          <p:cNvSpPr txBox="1">
            <a:spLocks noGrp="1"/>
          </p:cNvSpPr>
          <p:nvPr>
            <p:ph type="body" idx="3"/>
          </p:nvPr>
        </p:nvSpPr>
        <p:spPr>
          <a:xfrm>
            <a:off x="3777285" y="3815204"/>
            <a:ext cx="2722908" cy="1508126"/>
          </a:xfrm>
          <a:prstGeom prst="rect">
            <a:avLst/>
          </a:prstGeom>
          <a:noFill/>
          <a:ln>
            <a:noFill/>
          </a:ln>
        </p:spPr>
        <p:txBody>
          <a:bodyPr spcFirstLastPara="1" wrap="square" lIns="91425" tIns="45700" rIns="91425" bIns="45700" anchor="t" anchorCtr="0">
            <a:noAutofit/>
          </a:bodyPr>
          <a:lstStyle>
            <a:lvl1pPr marL="457200" marR="0" lvl="0" indent="-285750" algn="l">
              <a:lnSpc>
                <a:spcPct val="100000"/>
              </a:lnSpc>
              <a:spcBef>
                <a:spcPts val="1000"/>
              </a:spcBef>
              <a:spcAft>
                <a:spcPts val="0"/>
              </a:spcAft>
              <a:buClr>
                <a:srgbClr val="7F7F7F"/>
              </a:buClr>
              <a:buSzPts val="900"/>
              <a:buFont typeface="Arial"/>
              <a:buChar char="•"/>
              <a:defRPr sz="900" b="0" i="0" u="none" strike="noStrike" cap="none">
                <a:solidFill>
                  <a:srgbClr val="7F7F7F"/>
                </a:solidFill>
                <a:latin typeface="Helvetica Neue"/>
                <a:ea typeface="Helvetica Neue"/>
                <a:cs typeface="Helvetica Neue"/>
                <a:sym typeface="Helvetica Neue"/>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80" name="Google Shape;80;p22"/>
          <p:cNvSpPr txBox="1">
            <a:spLocks noGrp="1"/>
          </p:cNvSpPr>
          <p:nvPr>
            <p:ph type="body" idx="4"/>
          </p:nvPr>
        </p:nvSpPr>
        <p:spPr>
          <a:xfrm>
            <a:off x="3777219" y="3301039"/>
            <a:ext cx="2722908" cy="362640"/>
          </a:xfrm>
          <a:prstGeom prst="rect">
            <a:avLst/>
          </a:prstGeom>
          <a:noFill/>
          <a:ln>
            <a:noFill/>
          </a:ln>
        </p:spPr>
        <p:txBody>
          <a:bodyPr spcFirstLastPara="1" wrap="square" lIns="91425" tIns="45700" rIns="91425" bIns="45700" anchor="t" anchorCtr="0">
            <a:noAutofit/>
          </a:bodyPr>
          <a:lstStyle>
            <a:lvl1pPr marL="457200" marR="0" lvl="0" indent="-228600" algn="l">
              <a:lnSpc>
                <a:spcPct val="90000"/>
              </a:lnSpc>
              <a:spcBef>
                <a:spcPts val="1000"/>
              </a:spcBef>
              <a:spcAft>
                <a:spcPts val="0"/>
              </a:spcAft>
              <a:buClr>
                <a:srgbClr val="42AC32"/>
              </a:buClr>
              <a:buSzPts val="2400"/>
              <a:buFont typeface="Arial"/>
              <a:buNone/>
              <a:defRPr sz="2400" b="0" i="0" u="none" strike="noStrike" cap="none">
                <a:solidFill>
                  <a:srgbClr val="42AC32"/>
                </a:solidFill>
                <a:latin typeface="Montserrat"/>
                <a:ea typeface="Montserrat"/>
                <a:cs typeface="Montserrat"/>
                <a:sym typeface="Montserrat"/>
              </a:defRPr>
            </a:lvl1pPr>
            <a:lvl2pPr marL="914400" marR="0" lvl="1"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endParaRPr/>
          </a:p>
        </p:txBody>
      </p:sp>
      <p:sp>
        <p:nvSpPr>
          <p:cNvPr id="81" name="Google Shape;81;p22"/>
          <p:cNvSpPr>
            <a:spLocks noGrp="1"/>
          </p:cNvSpPr>
          <p:nvPr>
            <p:ph type="pic" idx="5"/>
          </p:nvPr>
        </p:nvSpPr>
        <p:spPr>
          <a:xfrm>
            <a:off x="7573332" y="1118755"/>
            <a:ext cx="3547595" cy="4620490"/>
          </a:xfrm>
          <a:prstGeom prst="roundRect">
            <a:avLst>
              <a:gd name="adj" fmla="val 4430"/>
            </a:avLst>
          </a:prstGeom>
          <a:solidFill>
            <a:schemeClr val="lt1"/>
          </a:solidFill>
          <a:ln>
            <a:noFill/>
          </a:ln>
          <a:effectLst>
            <a:reflection endPos="0" dist="50800" dir="5400000" sy="-100000" algn="bl" rotWithShape="0"/>
          </a:effectLst>
        </p:spPr>
      </p:sp>
      <p:grpSp>
        <p:nvGrpSpPr>
          <p:cNvPr id="2" name="Gruppo 1">
            <a:extLst>
              <a:ext uri="{FF2B5EF4-FFF2-40B4-BE49-F238E27FC236}">
                <a16:creationId xmlns:a16="http://schemas.microsoft.com/office/drawing/2014/main" id="{78274C07-51A7-EC1F-007D-F207E21AB75C}"/>
              </a:ext>
            </a:extLst>
          </p:cNvPr>
          <p:cNvGrpSpPr/>
          <p:nvPr userDrawn="1"/>
        </p:nvGrpSpPr>
        <p:grpSpPr>
          <a:xfrm>
            <a:off x="887950" y="5739245"/>
            <a:ext cx="5894612" cy="591411"/>
            <a:chOff x="2309307" y="5940846"/>
            <a:chExt cx="5894612" cy="591411"/>
          </a:xfrm>
        </p:grpSpPr>
        <p:sp>
          <p:nvSpPr>
            <p:cNvPr id="3" name="Google Shape;25;p17">
              <a:extLst>
                <a:ext uri="{FF2B5EF4-FFF2-40B4-BE49-F238E27FC236}">
                  <a16:creationId xmlns:a16="http://schemas.microsoft.com/office/drawing/2014/main" id="{5A89E543-5AD9-0FB1-DAD8-3B96CE573A46}"/>
                </a:ext>
              </a:extLst>
            </p:cNvPr>
            <p:cNvSpPr txBox="1"/>
            <p:nvPr userDrawn="1"/>
          </p:nvSpPr>
          <p:spPr>
            <a:xfrm>
              <a:off x="4384153" y="5947484"/>
              <a:ext cx="3819766" cy="584773"/>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7F7F7F"/>
                </a:buClr>
                <a:buSzPts val="800"/>
                <a:buFont typeface="Calibri"/>
                <a:buNone/>
              </a:pPr>
              <a:r>
                <a:rPr lang="it-IT" sz="800" b="0" i="0" u="none" strike="noStrike" cap="none" dirty="0">
                  <a:solidFill>
                    <a:srgbClr val="7F7F7F"/>
                  </a:solidFill>
                  <a:latin typeface="Calibri"/>
                  <a:ea typeface="Calibri"/>
                  <a:cs typeface="Calibri"/>
                  <a:sym typeface="Calibri"/>
                </a:rPr>
                <a:t>Il supporto della Commissione Europea per la realizzazione di questo progetto non costituisce un'approvazione dei contenuti, che riflettono esclusivamente le opinioni degli autori, e la Commissione non può essere ritenuta responsabile per l'uso che può essere fatto delle informazioni in esso contenute. Progetto </a:t>
              </a:r>
              <a:r>
                <a:rPr lang="it-IT" sz="800" b="0" i="0" u="none" strike="noStrike" cap="none" dirty="0" err="1">
                  <a:solidFill>
                    <a:srgbClr val="7F7F7F"/>
                  </a:solidFill>
                  <a:latin typeface="Calibri"/>
                  <a:ea typeface="Calibri"/>
                  <a:cs typeface="Calibri"/>
                  <a:sym typeface="Calibri"/>
                </a:rPr>
                <a:t>N</a:t>
              </a:r>
              <a:r>
                <a:rPr lang="it-IT" sz="800" b="0" i="0" u="none" strike="noStrike" cap="none" dirty="0">
                  <a:solidFill>
                    <a:srgbClr val="7F7F7F"/>
                  </a:solidFill>
                  <a:latin typeface="Calibri"/>
                  <a:ea typeface="Calibri"/>
                  <a:cs typeface="Calibri"/>
                  <a:sym typeface="Calibri"/>
                </a:rPr>
                <a:t>°: KA220-ADU-189B6E50</a:t>
              </a:r>
              <a:endParaRPr sz="1800" b="0" i="0" u="none" strike="noStrike" cap="none" dirty="0">
                <a:solidFill>
                  <a:schemeClr val="dk1"/>
                </a:solidFill>
                <a:latin typeface="Calibri"/>
                <a:ea typeface="Calibri"/>
                <a:cs typeface="Calibri"/>
                <a:sym typeface="Calibri"/>
              </a:endParaRPr>
            </a:p>
          </p:txBody>
        </p:sp>
        <p:pic>
          <p:nvPicPr>
            <p:cNvPr id="4" name="image4.png" descr="Corso Apprendistato Obbligatorio - Scopri il Corso di Apprendista">
              <a:extLst>
                <a:ext uri="{FF2B5EF4-FFF2-40B4-BE49-F238E27FC236}">
                  <a16:creationId xmlns:a16="http://schemas.microsoft.com/office/drawing/2014/main" id="{5F76AFA1-E339-0F55-3467-0EFA9A36111A}"/>
                </a:ext>
              </a:extLst>
            </p:cNvPr>
            <p:cNvPicPr/>
            <p:nvPr userDrawn="1"/>
          </p:nvPicPr>
          <p:blipFill>
            <a:blip r:embed="rId3"/>
            <a:srcRect/>
            <a:stretch>
              <a:fillRect/>
            </a:stretch>
          </p:blipFill>
          <p:spPr>
            <a:xfrm>
              <a:off x="2309307" y="5940846"/>
              <a:ext cx="1942770" cy="554004"/>
            </a:xfrm>
            <a:prstGeom prst="rect">
              <a:avLst/>
            </a:prstGeom>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8"/>
        <p:cNvGrpSpPr/>
        <p:nvPr/>
      </p:nvGrpSpPr>
      <p:grpSpPr>
        <a:xfrm>
          <a:off x="0" y="0"/>
          <a:ext cx="0" cy="0"/>
          <a:chOff x="0" y="0"/>
          <a:chExt cx="0" cy="0"/>
        </a:xfrm>
      </p:grpSpPr>
      <p:sp>
        <p:nvSpPr>
          <p:cNvPr id="149" name="Google Shape;149;p2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0" name="Google Shape;150;p2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51" name="Google Shape;151;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2" name="Google Shape;152;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4"/>
        <p:cNvGrpSpPr/>
        <p:nvPr/>
      </p:nvGrpSpPr>
      <p:grpSpPr>
        <a:xfrm>
          <a:off x="0" y="0"/>
          <a:ext cx="0" cy="0"/>
          <a:chOff x="0" y="0"/>
          <a:chExt cx="0" cy="0"/>
        </a:xfrm>
      </p:grpSpPr>
      <p:sp>
        <p:nvSpPr>
          <p:cNvPr id="155" name="Google Shape;155;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6" name="Google Shape;156;p3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7" name="Google Shape;157;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8" name="Google Shape;158;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9" name="Google Shape;159;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0"/>
        <p:cNvGrpSpPr/>
        <p:nvPr/>
      </p:nvGrpSpPr>
      <p:grpSpPr>
        <a:xfrm>
          <a:off x="0" y="0"/>
          <a:ext cx="0" cy="0"/>
          <a:chOff x="0" y="0"/>
          <a:chExt cx="0" cy="0"/>
        </a:xfrm>
      </p:grpSpPr>
      <p:sp>
        <p:nvSpPr>
          <p:cNvPr id="161" name="Google Shape;161;p3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2" name="Google Shape;162;p3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63" name="Google Shape;163;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4" name="Google Shape;164;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5" name="Google Shape;165;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66"/>
        <p:cNvGrpSpPr/>
        <p:nvPr/>
      </p:nvGrpSpPr>
      <p:grpSpPr>
        <a:xfrm>
          <a:off x="0" y="0"/>
          <a:ext cx="0" cy="0"/>
          <a:chOff x="0" y="0"/>
          <a:chExt cx="0" cy="0"/>
        </a:xfrm>
      </p:grpSpPr>
      <p:sp>
        <p:nvSpPr>
          <p:cNvPr id="167" name="Google Shape;167;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8" name="Google Shape;168;p3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9" name="Google Shape;169;p3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0" name="Google Shape;170;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1" name="Google Shape;171;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2" name="Google Shape;172;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73"/>
        <p:cNvGrpSpPr/>
        <p:nvPr/>
      </p:nvGrpSpPr>
      <p:grpSpPr>
        <a:xfrm>
          <a:off x="0" y="0"/>
          <a:ext cx="0" cy="0"/>
          <a:chOff x="0" y="0"/>
          <a:chExt cx="0" cy="0"/>
        </a:xfrm>
      </p:grpSpPr>
      <p:sp>
        <p:nvSpPr>
          <p:cNvPr id="174" name="Google Shape;174;p3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5" name="Google Shape;175;p3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76" name="Google Shape;176;p3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7" name="Google Shape;177;p3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78" name="Google Shape;178;p3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9" name="Google Shape;179;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0" name="Google Shape;180;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1" name="Google Shape;181;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4"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hyperlink" Target="https://esco.ec.europa.eu/en/classification/skill?uri=http%3A%2F%2Fdata.europa.eu%2Fesco%2Fskill%2F2aaad52d-599e-4e77-a681-bbc236825821#overlayspi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www.inspirecleanenergy.com/blog/sustainable-living/environmental-sustainability-definition" TargetMode="External"/><Relationship Id="rId7" Type="http://schemas.openxmlformats.org/officeDocument/2006/relationships/hyperlink" Target="https://www.ncbi.nlm.nih.gov/pmc/articles/PMC9603381/"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hyperlink" Target="https://www.chaireunesco-adm.com/13-Can-community-gardens-promote-more-sustainable-lifestyles" TargetMode="External"/><Relationship Id="rId5" Type="http://schemas.openxmlformats.org/officeDocument/2006/relationships/hyperlink" Target="https://dynamicearthlearning.com/why-is-biodiversity-important-to-ecosystems/" TargetMode="External"/><Relationship Id="rId4" Type="http://schemas.openxmlformats.org/officeDocument/2006/relationships/hyperlink" Target="https://sustainability-innovation.asu.edu/sustainabilitysolutions/programs/teachersacademy/teacher-resources/"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
          <p:cNvSpPr txBox="1">
            <a:spLocks noGrp="1"/>
          </p:cNvSpPr>
          <p:nvPr>
            <p:ph type="title"/>
          </p:nvPr>
        </p:nvSpPr>
        <p:spPr>
          <a:xfrm>
            <a:off x="998550" y="2109300"/>
            <a:ext cx="5834100" cy="3099300"/>
          </a:xfrm>
          <a:prstGeom prst="rect">
            <a:avLst/>
          </a:prstGeom>
          <a:noFill/>
          <a:ln>
            <a:noFill/>
          </a:ln>
        </p:spPr>
        <p:txBody>
          <a:bodyPr spcFirstLastPara="1" wrap="square" lIns="45700" tIns="45700" rIns="45700" bIns="45700" anchor="ctr" anchorCtr="0">
            <a:noAutofit/>
          </a:bodyPr>
          <a:lstStyle/>
          <a:p>
            <a:pPr marL="0" lvl="0" indent="0" algn="l" rtl="0">
              <a:lnSpc>
                <a:spcPct val="115000"/>
              </a:lnSpc>
              <a:spcBef>
                <a:spcPts val="1200"/>
              </a:spcBef>
              <a:spcAft>
                <a:spcPts val="0"/>
              </a:spcAft>
              <a:buClr>
                <a:schemeClr val="dk1"/>
              </a:buClr>
              <a:buSzPts val="1100"/>
              <a:buFont typeface="Arial"/>
              <a:buNone/>
            </a:pPr>
            <a:r>
              <a:rPr lang="it-IT" sz="1100" b="0" dirty="0">
                <a:solidFill>
                  <a:schemeClr val="dk1"/>
                </a:solidFill>
                <a:latin typeface="Arial"/>
                <a:ea typeface="Arial"/>
                <a:cs typeface="Arial"/>
                <a:sym typeface="Arial"/>
              </a:rPr>
              <a:t>·</a:t>
            </a:r>
            <a:r>
              <a:rPr lang="it-IT" sz="700" b="0" dirty="0">
                <a:solidFill>
                  <a:schemeClr val="dk1"/>
                </a:solidFill>
                <a:latin typeface="Times New Roman"/>
                <a:ea typeface="Times New Roman"/>
                <a:cs typeface="Times New Roman"/>
                <a:sym typeface="Times New Roman"/>
              </a:rPr>
              <a:t>  </a:t>
            </a:r>
            <a:endParaRPr sz="1600" dirty="0">
              <a:solidFill>
                <a:srgbClr val="316DB2"/>
              </a:solidFill>
              <a:highlight>
                <a:srgbClr val="FFFFFF"/>
              </a:highlight>
              <a:latin typeface="Arial"/>
              <a:ea typeface="Arial"/>
              <a:cs typeface="Arial"/>
              <a:sym typeface="Arial"/>
            </a:endParaRPr>
          </a:p>
          <a:p>
            <a:pPr marL="0" lvl="0" indent="0" algn="l" rtl="0">
              <a:lnSpc>
                <a:spcPct val="90000"/>
              </a:lnSpc>
              <a:spcBef>
                <a:spcPts val="1200"/>
              </a:spcBef>
              <a:spcAft>
                <a:spcPts val="0"/>
              </a:spcAft>
              <a:buClr>
                <a:srgbClr val="316DB2"/>
              </a:buClr>
              <a:buSzPts val="4000"/>
              <a:buFont typeface="Montserrat"/>
              <a:buNone/>
            </a:pPr>
            <a:endParaRPr dirty="0">
              <a:latin typeface="Calibri" panose="020F0502020204030204" pitchFamily="34" charset="0"/>
              <a:ea typeface="Calibri" panose="020F0502020204030204" pitchFamily="34" charset="0"/>
              <a:cs typeface="Calibri" panose="020F0502020204030204" pitchFamily="34" charset="0"/>
            </a:endParaRPr>
          </a:p>
        </p:txBody>
      </p:sp>
      <p:sp>
        <p:nvSpPr>
          <p:cNvPr id="222" name="Google Shape;222;p1"/>
          <p:cNvSpPr txBox="1"/>
          <p:nvPr/>
        </p:nvSpPr>
        <p:spPr>
          <a:xfrm>
            <a:off x="335946" y="2355162"/>
            <a:ext cx="6294252" cy="22467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dirty="0" err="1">
                <a:effectLst/>
                <a:latin typeface="Calibri" panose="020F0502020204030204" pitchFamily="34" charset="0"/>
                <a:ea typeface="Calibri" panose="020F0502020204030204" pitchFamily="34" charset="0"/>
                <a:cs typeface="Calibri" panose="020F0502020204030204" pitchFamily="34" charset="0"/>
              </a:rPr>
              <a:t>Unità</a:t>
            </a:r>
            <a:r>
              <a:rPr lang="en-GB" sz="2400" dirty="0">
                <a:effectLst/>
                <a:latin typeface="Calibri" panose="020F0502020204030204" pitchFamily="34" charset="0"/>
                <a:ea typeface="Calibri" panose="020F0502020204030204" pitchFamily="34" charset="0"/>
                <a:cs typeface="Calibri" panose="020F0502020204030204" pitchFamily="34" charset="0"/>
              </a:rPr>
              <a:t> </a:t>
            </a:r>
            <a:r>
              <a:rPr lang="en-GB" sz="2400" dirty="0" err="1">
                <a:effectLst/>
                <a:latin typeface="Calibri" panose="020F0502020204030204" pitchFamily="34" charset="0"/>
                <a:ea typeface="Calibri" panose="020F0502020204030204" pitchFamily="34" charset="0"/>
                <a:cs typeface="Calibri" panose="020F0502020204030204" pitchFamily="34" charset="0"/>
              </a:rPr>
              <a:t>didattica</a:t>
            </a:r>
            <a:r>
              <a:rPr lang="en-GB" sz="2400" dirty="0">
                <a:effectLst/>
                <a:latin typeface="Calibri" panose="020F0502020204030204" pitchFamily="34" charset="0"/>
                <a:ea typeface="Calibri" panose="020F0502020204030204" pitchFamily="34" charset="0"/>
                <a:cs typeface="Calibri" panose="020F0502020204030204" pitchFamily="34" charset="0"/>
              </a:rPr>
              <a:t> 6:</a:t>
            </a:r>
          </a:p>
          <a:p>
            <a:pPr marL="0" marR="0" lvl="0" indent="0" algn="ctr" rtl="0">
              <a:spcBef>
                <a:spcPts val="0"/>
              </a:spcBef>
              <a:spcAft>
                <a:spcPts val="0"/>
              </a:spcAft>
              <a:buNone/>
            </a:pPr>
            <a:endParaRPr lang="en-GB" sz="2400" b="1" dirty="0">
              <a:latin typeface="Calibri" panose="020F0502020204030204" pitchFamily="34" charset="0"/>
              <a:ea typeface="Calibri" panose="020F0502020204030204" pitchFamily="34" charset="0"/>
              <a:cs typeface="Calibri" panose="020F0502020204030204" pitchFamily="34" charset="0"/>
            </a:endParaRPr>
          </a:p>
          <a:p>
            <a:pPr marL="0" marR="0" lvl="0" indent="0" algn="ctr" rtl="0">
              <a:spcBef>
                <a:spcPts val="0"/>
              </a:spcBef>
              <a:spcAft>
                <a:spcPts val="0"/>
              </a:spcAft>
              <a:buNone/>
            </a:pPr>
            <a:r>
              <a:rPr lang="it-IT" sz="2400" b="1" dirty="0">
                <a:effectLst/>
                <a:latin typeface="Calibri" panose="020F0502020204030204" pitchFamily="34" charset="0"/>
                <a:ea typeface="Calibri" panose="020F0502020204030204" pitchFamily="34" charset="0"/>
                <a:cs typeface="Calibri" panose="020F0502020204030204" pitchFamily="34" charset="0"/>
              </a:rPr>
              <a:t>Ridurre l'impatto negativo dell'attività umana sull'ambiente.</a:t>
            </a:r>
            <a:endParaRPr lang="da-DK" sz="2800" dirty="0">
              <a:solidFill>
                <a:schemeClr val="dk1"/>
              </a:solidFill>
              <a:latin typeface="Montserrat Medium" panose="00000600000000000000" pitchFamily="2" charset="0"/>
              <a:ea typeface="Calibri"/>
              <a:cs typeface="Calibri"/>
              <a:sym typeface="Calibri"/>
            </a:endParaRPr>
          </a:p>
          <a:p>
            <a:pPr marL="0" marR="0" lvl="0" indent="0" algn="l" rtl="0">
              <a:spcBef>
                <a:spcPts val="0"/>
              </a:spcBef>
              <a:spcAft>
                <a:spcPts val="0"/>
              </a:spcAft>
              <a:buNone/>
            </a:pPr>
            <a:endParaRPr sz="2800" dirty="0">
              <a:solidFill>
                <a:schemeClr val="dk1"/>
              </a:solidFill>
              <a:latin typeface="Montserrat Medium" panose="00000600000000000000" pitchFamily="2" charset="0"/>
              <a:ea typeface="Calibri"/>
              <a:cs typeface="Calibri"/>
              <a:sym typeface="Calibri"/>
            </a:endParaRPr>
          </a:p>
          <a:p>
            <a:pPr marL="0" marR="0" lvl="0" indent="0" algn="r" rtl="0">
              <a:spcBef>
                <a:spcPts val="0"/>
              </a:spcBef>
              <a:spcAft>
                <a:spcPts val="0"/>
              </a:spcAft>
              <a:buNone/>
            </a:pPr>
            <a:r>
              <a:rPr lang="it-IT" sz="1600" dirty="0">
                <a:solidFill>
                  <a:schemeClr val="dk1"/>
                </a:solidFill>
                <a:latin typeface="Montserrat Medium" panose="00000600000000000000" pitchFamily="2" charset="0"/>
                <a:ea typeface="Calibri"/>
                <a:cs typeface="Calibri"/>
                <a:sym typeface="Calibri"/>
              </a:rPr>
              <a:t>			</a:t>
            </a:r>
            <a:r>
              <a:rPr lang="it-IT" dirty="0">
                <a:solidFill>
                  <a:schemeClr val="dk1"/>
                </a:solidFill>
                <a:latin typeface="Montserrat Medium" panose="00000600000000000000" pitchFamily="2" charset="0"/>
                <a:ea typeface="Calibri"/>
                <a:cs typeface="Calibri"/>
                <a:sym typeface="Calibri"/>
              </a:rPr>
              <a:t> </a:t>
            </a:r>
            <a:r>
              <a:rPr lang="it-IT" sz="1600" dirty="0">
                <a:solidFill>
                  <a:schemeClr val="dk1"/>
                </a:solidFill>
                <a:latin typeface="Calibri" panose="020F0502020204030204" pitchFamily="34" charset="0"/>
                <a:ea typeface="Calibri"/>
                <a:cs typeface="Calibri" panose="020F0502020204030204" pitchFamily="34" charset="0"/>
                <a:sym typeface="Calibri"/>
              </a:rPr>
              <a:t>Autore: VUC Storstrøm</a:t>
            </a:r>
            <a:endParaRPr sz="1600" dirty="0">
              <a:solidFill>
                <a:schemeClr val="dk1"/>
              </a:solidFill>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FDFF67-FCAA-1E1F-5BE3-0C5792834BEC}"/>
              </a:ext>
            </a:extLst>
          </p:cNvPr>
          <p:cNvSpPr>
            <a:spLocks noGrp="1"/>
          </p:cNvSpPr>
          <p:nvPr>
            <p:ph type="title"/>
          </p:nvPr>
        </p:nvSpPr>
        <p:spPr>
          <a:xfrm>
            <a:off x="772886" y="1846499"/>
            <a:ext cx="8458480" cy="3988244"/>
          </a:xfrm>
        </p:spPr>
        <p:txBody>
          <a:bodyPr/>
          <a:lstStyle/>
          <a:p>
            <a:r>
              <a:rPr lang="it-IT" sz="1800" b="0" dirty="0">
                <a:solidFill>
                  <a:schemeClr val="tx1"/>
                </a:solidFill>
                <a:latin typeface="Calibri" panose="020F0502020204030204" pitchFamily="34" charset="0"/>
                <a:cs typeface="Calibri" panose="020F0502020204030204" pitchFamily="34" charset="0"/>
              </a:rPr>
              <a:t>Il partecipante riceve il badge digitale come riconoscimento delle competenze raggiunte se</a:t>
            </a:r>
            <a:br>
              <a:rPr lang="it-IT" sz="1800" b="0" dirty="0">
                <a:solidFill>
                  <a:schemeClr val="tx1"/>
                </a:solidFill>
                <a:latin typeface="Calibri" panose="020F0502020204030204" pitchFamily="34" charset="0"/>
                <a:cs typeface="Calibri" panose="020F0502020204030204" pitchFamily="34" charset="0"/>
              </a:rPr>
            </a:br>
            <a:r>
              <a:rPr lang="it-IT" sz="1800" b="0" dirty="0">
                <a:solidFill>
                  <a:schemeClr val="tx1"/>
                </a:solidFill>
                <a:latin typeface="Calibri" panose="020F0502020204030204" pitchFamily="34" charset="0"/>
                <a:cs typeface="Calibri" panose="020F0502020204030204" pitchFamily="34" charset="0"/>
              </a:rPr>
              <a:t>a) tutti i materiali e le attività di apprendimento sono stati completati e</a:t>
            </a:r>
            <a:br>
              <a:rPr lang="it-IT" sz="1800" b="0" dirty="0">
                <a:solidFill>
                  <a:schemeClr val="tx1"/>
                </a:solidFill>
                <a:latin typeface="Calibri" panose="020F0502020204030204" pitchFamily="34" charset="0"/>
                <a:cs typeface="Calibri" panose="020F0502020204030204" pitchFamily="34" charset="0"/>
              </a:rPr>
            </a:br>
            <a:r>
              <a:rPr lang="it-IT" sz="1800" b="0" dirty="0">
                <a:solidFill>
                  <a:schemeClr val="tx1"/>
                </a:solidFill>
                <a:latin typeface="Calibri" panose="020F0502020204030204" pitchFamily="34" charset="0"/>
                <a:cs typeface="Calibri" panose="020F0502020204030204" pitchFamily="34" charset="0"/>
              </a:rPr>
              <a:t>b) il risultato del quiz finale di valutazione delle competenze è pari o superiore all'80%.</a:t>
            </a:r>
            <a:br>
              <a:rPr lang="it-IT" sz="1800" b="0" dirty="0">
                <a:solidFill>
                  <a:schemeClr val="tx1"/>
                </a:solidFill>
                <a:latin typeface="Calibri" panose="020F0502020204030204" pitchFamily="34" charset="0"/>
                <a:cs typeface="Calibri" panose="020F0502020204030204" pitchFamily="34" charset="0"/>
              </a:rPr>
            </a:br>
            <a:br>
              <a:rPr lang="it-IT" sz="1800" b="0" dirty="0">
                <a:solidFill>
                  <a:schemeClr val="tx1"/>
                </a:solidFill>
                <a:latin typeface="Calibri" panose="020F0502020204030204" pitchFamily="34" charset="0"/>
                <a:cs typeface="Calibri" panose="020F0502020204030204" pitchFamily="34" charset="0"/>
              </a:rPr>
            </a:br>
            <a:r>
              <a:rPr lang="it-IT" sz="1800" b="0" dirty="0">
                <a:solidFill>
                  <a:schemeClr val="tx1"/>
                </a:solidFill>
                <a:latin typeface="Calibri" panose="020F0502020204030204" pitchFamily="34" charset="0"/>
                <a:cs typeface="Calibri" panose="020F0502020204030204" pitchFamily="34" charset="0"/>
              </a:rPr>
              <a:t>Il partecipante non può saltare nessuna parte del materiale di apprendimento.</a:t>
            </a:r>
            <a:br>
              <a:rPr lang="it-IT" sz="1800" b="0" dirty="0">
                <a:solidFill>
                  <a:schemeClr val="tx1"/>
                </a:solidFill>
                <a:latin typeface="Calibri" panose="020F0502020204030204" pitchFamily="34" charset="0"/>
                <a:cs typeface="Calibri" panose="020F0502020204030204" pitchFamily="34" charset="0"/>
              </a:rPr>
            </a:br>
            <a:br>
              <a:rPr lang="it-IT" sz="1800" b="0" dirty="0">
                <a:solidFill>
                  <a:schemeClr val="tx1"/>
                </a:solidFill>
                <a:latin typeface="Calibri" panose="020F0502020204030204" pitchFamily="34" charset="0"/>
                <a:cs typeface="Calibri" panose="020F0502020204030204" pitchFamily="34" charset="0"/>
              </a:rPr>
            </a:br>
            <a:r>
              <a:rPr lang="it-IT" sz="1800" b="0" dirty="0">
                <a:solidFill>
                  <a:schemeClr val="tx1"/>
                </a:solidFill>
                <a:latin typeface="Calibri" panose="020F0502020204030204" pitchFamily="34" charset="0"/>
                <a:cs typeface="Calibri" panose="020F0502020204030204" pitchFamily="34" charset="0"/>
              </a:rPr>
              <a:t>Per avere accesso al test, il partecipante deve completare l'intero corso, compresi tutti i temi e le attività di apprendimento.</a:t>
            </a:r>
            <a:br>
              <a:rPr lang="it-IT" sz="1800" b="0" dirty="0">
                <a:solidFill>
                  <a:schemeClr val="tx1"/>
                </a:solidFill>
                <a:latin typeface="Calibri" panose="020F0502020204030204" pitchFamily="34" charset="0"/>
                <a:cs typeface="Calibri" panose="020F0502020204030204" pitchFamily="34" charset="0"/>
              </a:rPr>
            </a:br>
            <a:br>
              <a:rPr lang="it-IT" sz="1800" b="0" dirty="0">
                <a:solidFill>
                  <a:schemeClr val="tx1"/>
                </a:solidFill>
                <a:latin typeface="Calibri" panose="020F0502020204030204" pitchFamily="34" charset="0"/>
                <a:cs typeface="Calibri" panose="020F0502020204030204" pitchFamily="34" charset="0"/>
              </a:rPr>
            </a:br>
            <a:r>
              <a:rPr lang="it-IT" sz="1800" b="0" dirty="0">
                <a:solidFill>
                  <a:schemeClr val="tx1"/>
                </a:solidFill>
                <a:latin typeface="Calibri" panose="020F0502020204030204" pitchFamily="34" charset="0"/>
                <a:cs typeface="Calibri" panose="020F0502020204030204" pitchFamily="34" charset="0"/>
              </a:rPr>
              <a:t>Il contenuto di questa unità di apprendimento e il badge digitale associato sono approvati dalla partnership del progetto WE.</a:t>
            </a:r>
            <a:br>
              <a:rPr lang="en-US" sz="1800" b="0" dirty="0">
                <a:solidFill>
                  <a:schemeClr val="tx1"/>
                </a:solidFill>
                <a:latin typeface="Calibri" panose="020F0502020204030204" pitchFamily="34" charset="0"/>
                <a:cs typeface="Calibri" panose="020F0502020204030204" pitchFamily="34" charset="0"/>
              </a:rPr>
            </a:br>
            <a:br>
              <a:rPr lang="en-US" sz="900" b="0" dirty="0">
                <a:solidFill>
                  <a:schemeClr val="tx1"/>
                </a:solidFill>
                <a:latin typeface="Helvetica Neue" panose="020B0604020202020204" charset="0"/>
                <a:cs typeface="Calibri" panose="020F0502020204030204" pitchFamily="34" charset="0"/>
              </a:rPr>
            </a:br>
            <a:br>
              <a:rPr lang="en-US" sz="900" b="0" dirty="0">
                <a:solidFill>
                  <a:schemeClr val="tx1"/>
                </a:solidFill>
                <a:latin typeface="Helvetica Neue" panose="020B0604020202020204" charset="0"/>
                <a:cs typeface="Calibri" panose="020F0502020204030204" pitchFamily="34" charset="0"/>
              </a:rPr>
            </a:br>
            <a:endParaRPr lang="da-DK" sz="900" dirty="0">
              <a:solidFill>
                <a:schemeClr val="tx1"/>
              </a:solidFill>
              <a:latin typeface="Calibri" panose="020F0502020204030204" pitchFamily="34" charset="0"/>
              <a:cs typeface="Calibri" panose="020F0502020204030204" pitchFamily="34" charset="0"/>
            </a:endParaRPr>
          </a:p>
        </p:txBody>
      </p:sp>
      <p:sp>
        <p:nvSpPr>
          <p:cNvPr id="5" name="Titel 1">
            <a:extLst>
              <a:ext uri="{FF2B5EF4-FFF2-40B4-BE49-F238E27FC236}">
                <a16:creationId xmlns:a16="http://schemas.microsoft.com/office/drawing/2014/main" id="{39CA2698-1378-178D-0F0D-6F1E568788EE}"/>
              </a:ext>
            </a:extLst>
          </p:cNvPr>
          <p:cNvSpPr txBox="1">
            <a:spLocks/>
          </p:cNvSpPr>
          <p:nvPr/>
        </p:nvSpPr>
        <p:spPr>
          <a:xfrm>
            <a:off x="772886" y="1064034"/>
            <a:ext cx="5024039" cy="575636"/>
          </a:xfrm>
          <a:prstGeom prst="rect">
            <a:avLst/>
          </a:prstGeom>
          <a:noFill/>
          <a:ln>
            <a:noFill/>
          </a:ln>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ontserrat"/>
              <a:buNone/>
              <a:defRPr sz="2800" b="1" i="0" u="none" strike="noStrike" cap="none">
                <a:solidFill>
                  <a:schemeClr val="dk1"/>
                </a:solidFill>
                <a:latin typeface="Montserrat"/>
                <a:ea typeface="Montserrat"/>
                <a:cs typeface="Montserrat"/>
                <a:sym typeface="Montserrat"/>
              </a:defRPr>
            </a:lvl1pPr>
            <a:lvl2pPr marR="0" lvl="1"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r>
              <a:rPr lang="en-US" sz="2400" dirty="0" err="1">
                <a:latin typeface="Calibri" panose="020F0502020204030204" pitchFamily="34" charset="0"/>
                <a:cs typeface="Calibri" panose="020F0502020204030204" pitchFamily="34" charset="0"/>
              </a:rPr>
              <a:t>Convalida</a:t>
            </a:r>
            <a:r>
              <a:rPr lang="en-US" sz="2400" dirty="0">
                <a:latin typeface="Calibri" panose="020F0502020204030204" pitchFamily="34" charset="0"/>
                <a:cs typeface="Calibri" panose="020F0502020204030204" pitchFamily="34" charset="0"/>
              </a:rPr>
              <a:t> e </a:t>
            </a:r>
            <a:r>
              <a:rPr lang="en-US" sz="2400" dirty="0" err="1">
                <a:latin typeface="Calibri" panose="020F0502020204030204" pitchFamily="34" charset="0"/>
                <a:cs typeface="Calibri" panose="020F0502020204030204" pitchFamily="34" charset="0"/>
              </a:rPr>
              <a:t>riconoscimento</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42435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15"/>
          <p:cNvSpPr txBox="1">
            <a:spLocks noGrp="1"/>
          </p:cNvSpPr>
          <p:nvPr>
            <p:ph type="title"/>
          </p:nvPr>
        </p:nvSpPr>
        <p:spPr>
          <a:xfrm>
            <a:off x="1208948" y="2447372"/>
            <a:ext cx="5409565" cy="1185187"/>
          </a:xfrm>
          <a:prstGeom prst="rect">
            <a:avLst/>
          </a:prstGeom>
          <a:noFill/>
          <a:ln>
            <a:noFill/>
          </a:ln>
        </p:spPr>
        <p:txBody>
          <a:bodyPr spcFirstLastPara="1" wrap="square" lIns="45700" tIns="45700" rIns="45700" bIns="45700" anchor="ctr" anchorCtr="0">
            <a:noAutofit/>
          </a:bodyPr>
          <a:lstStyle/>
          <a:p>
            <a:pPr marL="0" lvl="0" indent="0" algn="l" rtl="0">
              <a:lnSpc>
                <a:spcPct val="90000"/>
              </a:lnSpc>
              <a:spcBef>
                <a:spcPts val="0"/>
              </a:spcBef>
              <a:spcAft>
                <a:spcPts val="0"/>
              </a:spcAft>
              <a:buClr>
                <a:schemeClr val="lt1"/>
              </a:buClr>
              <a:buSzPts val="6600"/>
              <a:buFont typeface="Montserrat"/>
              <a:buNone/>
            </a:pPr>
            <a:r>
              <a:rPr lang="it-IT" sz="2400" dirty="0">
                <a:latin typeface="Calibri" panose="020F0502020204030204" pitchFamily="34" charset="0"/>
                <a:cs typeface="Calibri" panose="020F0502020204030204" pitchFamily="34" charset="0"/>
              </a:rPr>
              <a:t>Divertitevi con l'unità del corso WE!</a:t>
            </a:r>
            <a:endParaRPr sz="2400" dirty="0">
              <a:latin typeface="Calibri" panose="020F0502020204030204" pitchFamily="34" charset="0"/>
              <a:cs typeface="Calibri" panose="020F0502020204030204" pitchFamily="34" charset="0"/>
            </a:endParaRPr>
          </a:p>
        </p:txBody>
      </p:sp>
      <p:sp>
        <p:nvSpPr>
          <p:cNvPr id="340" name="Google Shape;340;p15"/>
          <p:cNvSpPr txBox="1">
            <a:spLocks noGrp="1"/>
          </p:cNvSpPr>
          <p:nvPr>
            <p:ph type="body" idx="2"/>
          </p:nvPr>
        </p:nvSpPr>
        <p:spPr>
          <a:xfrm>
            <a:off x="2501415" y="5973693"/>
            <a:ext cx="1931960" cy="24668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42AC32"/>
              </a:buClr>
              <a:buSzPts val="1100"/>
              <a:buNone/>
            </a:pPr>
            <a:endParaRPr/>
          </a:p>
        </p:txBody>
      </p:sp>
      <p:sp>
        <p:nvSpPr>
          <p:cNvPr id="341" name="Google Shape;341;p15"/>
          <p:cNvSpPr txBox="1">
            <a:spLocks noGrp="1"/>
          </p:cNvSpPr>
          <p:nvPr>
            <p:ph type="body" idx="3"/>
          </p:nvPr>
        </p:nvSpPr>
        <p:spPr>
          <a:xfrm>
            <a:off x="2501415" y="6238858"/>
            <a:ext cx="1931960" cy="234972"/>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7F7F7F"/>
              </a:buClr>
              <a:buSzPts val="1100"/>
              <a:buNone/>
            </a:pPr>
            <a:endParaRPr/>
          </a:p>
        </p:txBody>
      </p:sp>
    </p:spTree>
    <p:extLst>
      <p:ext uri="{BB962C8B-B14F-4D97-AF65-F5344CB8AC3E}">
        <p14:creationId xmlns:p14="http://schemas.microsoft.com/office/powerpoint/2010/main" val="1825869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E79A61-077C-18F6-0689-12AA27844274}"/>
              </a:ext>
            </a:extLst>
          </p:cNvPr>
          <p:cNvSpPr>
            <a:spLocks noGrp="1"/>
          </p:cNvSpPr>
          <p:nvPr>
            <p:ph type="title"/>
          </p:nvPr>
        </p:nvSpPr>
        <p:spPr>
          <a:xfrm>
            <a:off x="957164" y="1151119"/>
            <a:ext cx="4654703" cy="575636"/>
          </a:xfrm>
        </p:spPr>
        <p:txBody>
          <a:bodyPr/>
          <a:lstStyle/>
          <a:p>
            <a:r>
              <a:rPr lang="en-US" sz="2400" dirty="0" err="1">
                <a:latin typeface="Calibri" panose="020F0502020204030204" pitchFamily="34" charset="0"/>
                <a:cs typeface="Calibri" panose="020F0502020204030204" pitchFamily="34" charset="0"/>
              </a:rPr>
              <a:t>Obiettivo</a:t>
            </a:r>
            <a:r>
              <a:rPr lang="en-US" sz="2400" dirty="0">
                <a:latin typeface="Calibri" panose="020F0502020204030204" pitchFamily="34" charset="0"/>
                <a:cs typeface="Calibri" panose="020F0502020204030204" pitchFamily="34" charset="0"/>
              </a:rPr>
              <a:t> di </a:t>
            </a:r>
            <a:r>
              <a:rPr lang="en-US" sz="2400" dirty="0" err="1">
                <a:latin typeface="Calibri" panose="020F0502020204030204" pitchFamily="34" charset="0"/>
                <a:cs typeface="Calibri" panose="020F0502020204030204" pitchFamily="34" charset="0"/>
              </a:rPr>
              <a:t>questa</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unità</a:t>
            </a:r>
            <a:endParaRPr lang="en-US" sz="2400" dirty="0">
              <a:latin typeface="Calibri" panose="020F0502020204030204" pitchFamily="34" charset="0"/>
              <a:cs typeface="Calibri" panose="020F0502020204030204" pitchFamily="34" charset="0"/>
            </a:endParaRPr>
          </a:p>
        </p:txBody>
      </p:sp>
      <p:sp>
        <p:nvSpPr>
          <p:cNvPr id="3" name="Pladsholder til tekst 2">
            <a:extLst>
              <a:ext uri="{FF2B5EF4-FFF2-40B4-BE49-F238E27FC236}">
                <a16:creationId xmlns:a16="http://schemas.microsoft.com/office/drawing/2014/main" id="{5223DC41-F37D-DE97-CFAD-BFAD21DC3C15}"/>
              </a:ext>
            </a:extLst>
          </p:cNvPr>
          <p:cNvSpPr>
            <a:spLocks noGrp="1"/>
          </p:cNvSpPr>
          <p:nvPr>
            <p:ph type="body" idx="1"/>
          </p:nvPr>
        </p:nvSpPr>
        <p:spPr>
          <a:xfrm>
            <a:off x="712236" y="1726755"/>
            <a:ext cx="8136796" cy="4728473"/>
          </a:xfrm>
        </p:spPr>
        <p:txBody>
          <a:bodyPr/>
          <a:lstStyle/>
          <a:p>
            <a:pPr marL="228600" indent="0">
              <a:lnSpc>
                <a:spcPct val="150000"/>
              </a:lnSpc>
            </a:pPr>
            <a:r>
              <a:rPr lang="it-IT" sz="1600" b="1" dirty="0">
                <a:solidFill>
                  <a:schemeClr val="tx1"/>
                </a:solidFill>
                <a:latin typeface="Calibri" panose="020F0502020204030204" pitchFamily="34" charset="0"/>
                <a:cs typeface="Calibri" panose="020F0502020204030204" pitchFamily="34" charset="0"/>
              </a:rPr>
              <a:t>Obiettivo generale: </a:t>
            </a:r>
            <a:r>
              <a:rPr lang="it-IT" sz="1600" dirty="0">
                <a:solidFill>
                  <a:schemeClr val="tx1"/>
                </a:solidFill>
                <a:latin typeface="Calibri" panose="020F0502020204030204" pitchFamily="34" charset="0"/>
                <a:cs typeface="Calibri" panose="020F0502020204030204" pitchFamily="34" charset="0"/>
              </a:rPr>
              <a:t>Questa unità del corso consentirà al partecipante di ottenere conoscenze e competenze su come ridurre l'impatto negativo dell'attività umana sull'ambiente.</a:t>
            </a:r>
          </a:p>
          <a:p>
            <a:pPr marL="228600" indent="0">
              <a:lnSpc>
                <a:spcPct val="150000"/>
              </a:lnSpc>
            </a:pPr>
            <a:r>
              <a:rPr lang="it-IT" sz="1600" b="1" dirty="0">
                <a:solidFill>
                  <a:schemeClr val="tx1"/>
                </a:solidFill>
                <a:latin typeface="Calibri" panose="020F0502020204030204" pitchFamily="34" charset="0"/>
                <a:cs typeface="Calibri" panose="020F0502020204030204" pitchFamily="34" charset="0"/>
              </a:rPr>
              <a:t>Durata dell'unità: </a:t>
            </a:r>
            <a:r>
              <a:rPr lang="it-IT" sz="1600" dirty="0">
                <a:solidFill>
                  <a:schemeClr val="tx1"/>
                </a:solidFill>
                <a:latin typeface="Calibri" panose="020F0502020204030204" pitchFamily="34" charset="0"/>
                <a:cs typeface="Calibri" panose="020F0502020204030204" pitchFamily="34" charset="0"/>
              </a:rPr>
              <a:t>8 ore accademiche.</a:t>
            </a:r>
          </a:p>
          <a:p>
            <a:pPr marL="228600" indent="0">
              <a:lnSpc>
                <a:spcPct val="150000"/>
              </a:lnSpc>
            </a:pPr>
            <a:r>
              <a:rPr lang="it-IT" sz="1600" b="1" dirty="0">
                <a:solidFill>
                  <a:schemeClr val="tx1"/>
                </a:solidFill>
                <a:latin typeface="Calibri" panose="020F0502020204030204" pitchFamily="34" charset="0"/>
                <a:cs typeface="Calibri" panose="020F0502020204030204" pitchFamily="34" charset="0"/>
              </a:rPr>
              <a:t>Numero di attività: </a:t>
            </a:r>
            <a:r>
              <a:rPr lang="it-IT" sz="1600" dirty="0">
                <a:solidFill>
                  <a:schemeClr val="tx1"/>
                </a:solidFill>
                <a:latin typeface="Calibri" panose="020F0502020204030204" pitchFamily="34" charset="0"/>
                <a:cs typeface="Calibri" panose="020F0502020204030204" pitchFamily="34" charset="0"/>
              </a:rPr>
              <a:t>10.</a:t>
            </a:r>
          </a:p>
          <a:p>
            <a:pPr marL="228600" indent="0">
              <a:lnSpc>
                <a:spcPct val="150000"/>
              </a:lnSpc>
            </a:pPr>
            <a:r>
              <a:rPr lang="it-IT" sz="1600" b="1" dirty="0">
                <a:solidFill>
                  <a:schemeClr val="tx1"/>
                </a:solidFill>
                <a:latin typeface="Calibri" panose="020F0502020204030204" pitchFamily="34" charset="0"/>
                <a:cs typeface="Calibri" panose="020F0502020204030204" pitchFamily="34" charset="0"/>
              </a:rPr>
              <a:t>Metodo di valutazione: </a:t>
            </a:r>
            <a:r>
              <a:rPr lang="it-IT" sz="1600" dirty="0">
                <a:solidFill>
                  <a:schemeClr val="tx1"/>
                </a:solidFill>
                <a:latin typeface="Calibri" panose="020F0502020204030204" pitchFamily="34" charset="0"/>
                <a:cs typeface="Calibri" panose="020F0502020204030204" pitchFamily="34" charset="0"/>
              </a:rPr>
              <a:t>Quiz a risposta multipla al termine dell'unità didattica.</a:t>
            </a:r>
          </a:p>
          <a:p>
            <a:pPr marL="228600" indent="0">
              <a:lnSpc>
                <a:spcPct val="150000"/>
              </a:lnSpc>
            </a:pPr>
            <a:r>
              <a:rPr lang="it-IT" sz="1600" b="1" dirty="0">
                <a:solidFill>
                  <a:schemeClr val="tx1"/>
                </a:solidFill>
                <a:latin typeface="Calibri" panose="020F0502020204030204" pitchFamily="34" charset="0"/>
                <a:cs typeface="Calibri" panose="020F0502020204030204" pitchFamily="34" charset="0"/>
              </a:rPr>
              <a:t>Riconoscimento: </a:t>
            </a:r>
            <a:r>
              <a:rPr lang="it-IT" sz="1600" dirty="0">
                <a:solidFill>
                  <a:schemeClr val="tx1"/>
                </a:solidFill>
                <a:latin typeface="Calibri" panose="020F0502020204030204" pitchFamily="34" charset="0"/>
                <a:cs typeface="Calibri" panose="020F0502020204030204" pitchFamily="34" charset="0"/>
              </a:rPr>
              <a:t>Badge digitale.</a:t>
            </a:r>
          </a:p>
          <a:p>
            <a:pPr marL="228600" indent="0">
              <a:lnSpc>
                <a:spcPct val="150000"/>
              </a:lnSpc>
            </a:pPr>
            <a:r>
              <a:rPr lang="it-IT" sz="1600" b="1" dirty="0">
                <a:solidFill>
                  <a:schemeClr val="tx1"/>
                </a:solidFill>
                <a:latin typeface="Calibri" panose="020F0502020204030204" pitchFamily="34" charset="0"/>
                <a:cs typeface="Calibri" panose="020F0502020204030204" pitchFamily="34" charset="0"/>
              </a:rPr>
              <a:t>Competenza trasversale ESCO mirata nella categoria </a:t>
            </a:r>
            <a:r>
              <a:rPr lang="en-US" sz="1600" b="1" u="sng"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2"/>
              </a:rPr>
              <a:t>T6.2</a:t>
            </a:r>
            <a:r>
              <a:rPr lang="en-US" sz="1600" b="1" dirty="0">
                <a:solidFill>
                  <a:schemeClr val="tx1"/>
                </a:solidFill>
                <a:latin typeface="Calibri" panose="020F0502020204030204" pitchFamily="34" charset="0"/>
                <a:cs typeface="Calibri" panose="020F0502020204030204" pitchFamily="34" charset="0"/>
              </a:rPr>
              <a:t>: </a:t>
            </a:r>
            <a:r>
              <a:rPr lang="it-IT" sz="1600" dirty="0">
                <a:solidFill>
                  <a:schemeClr val="tx1"/>
                </a:solidFill>
                <a:latin typeface="Calibri" panose="020F0502020204030204" pitchFamily="34" charset="0"/>
                <a:cs typeface="Calibri" panose="020F0502020204030204" pitchFamily="34" charset="0"/>
              </a:rPr>
              <a:t>Valutare l'impatto ambientale del comportamento personale.</a:t>
            </a:r>
            <a:endParaRPr lang="da-DK" sz="1600" dirty="0">
              <a:solidFill>
                <a:schemeClr val="tx1"/>
              </a:solidFill>
              <a:latin typeface="Calibri" panose="020F0502020204030204" pitchFamily="34" charset="0"/>
              <a:cs typeface="Calibri" panose="020F0502020204030204" pitchFamily="34" charset="0"/>
            </a:endParaRPr>
          </a:p>
          <a:p>
            <a:endParaRPr lang="da-DK" dirty="0">
              <a:latin typeface="Helvetica Neue" panose="020B0604020202020204" charset="0"/>
            </a:endParaRPr>
          </a:p>
        </p:txBody>
      </p:sp>
    </p:spTree>
    <p:extLst>
      <p:ext uri="{BB962C8B-B14F-4D97-AF65-F5344CB8AC3E}">
        <p14:creationId xmlns:p14="http://schemas.microsoft.com/office/powerpoint/2010/main" val="1795247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10"/>
          <p:cNvSpPr txBox="1">
            <a:spLocks noGrp="1"/>
          </p:cNvSpPr>
          <p:nvPr>
            <p:ph type="sldNum" idx="12"/>
          </p:nvPr>
        </p:nvSpPr>
        <p:spPr>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SzPts val="1200"/>
              <a:buNone/>
            </a:pPr>
            <a:fld id="{00000000-1234-1234-1234-123412341234}" type="slidenum">
              <a:rPr lang="it-IT"/>
              <a:t>3</a:t>
            </a:fld>
            <a:endParaRPr/>
          </a:p>
        </p:txBody>
      </p:sp>
      <p:sp>
        <p:nvSpPr>
          <p:cNvPr id="3" name="Text Placeholder 2">
            <a:extLst>
              <a:ext uri="{FF2B5EF4-FFF2-40B4-BE49-F238E27FC236}">
                <a16:creationId xmlns:a16="http://schemas.microsoft.com/office/drawing/2014/main" id="{8A17B7FE-C865-C983-F09E-11DCC800DE11}"/>
              </a:ext>
            </a:extLst>
          </p:cNvPr>
          <p:cNvSpPr>
            <a:spLocks noGrp="1"/>
          </p:cNvSpPr>
          <p:nvPr>
            <p:ph type="body" idx="1"/>
          </p:nvPr>
        </p:nvSpPr>
        <p:spPr>
          <a:xfrm>
            <a:off x="749408" y="1992436"/>
            <a:ext cx="7975889" cy="2764270"/>
          </a:xfrm>
        </p:spPr>
        <p:txBody>
          <a:bodyPr/>
          <a:lstStyle/>
          <a:p>
            <a:pPr marL="228600" indent="0">
              <a:lnSpc>
                <a:spcPct val="100000"/>
              </a:lnSpc>
            </a:pPr>
            <a:r>
              <a:rPr lang="it-IT" sz="1600" dirty="0">
                <a:solidFill>
                  <a:schemeClr val="tx1"/>
                </a:solidFill>
                <a:latin typeface="Calibri" panose="020F0502020204030204" pitchFamily="34" charset="0"/>
                <a:cs typeface="Calibri" panose="020F0502020204030204" pitchFamily="34" charset="0"/>
              </a:rPr>
              <a:t>Questa unità di apprendimento intende motivare e responsabilizzare il partecipante a comprendere e agire per ridurre l'impatto negativo dell'attività umana sull'ambiente.</a:t>
            </a:r>
            <a:endParaRPr lang="en-US" dirty="0">
              <a:solidFill>
                <a:schemeClr val="tx1"/>
              </a:solidFill>
              <a:latin typeface="Helvetica Neue" panose="020B0604020202020204" charset="0"/>
              <a:cs typeface="Calibri" panose="020F0502020204030204" pitchFamily="34" charset="0"/>
            </a:endParaRPr>
          </a:p>
          <a:p>
            <a:pPr marL="571500" indent="-342900">
              <a:buAutoNum type="arabicPeriod"/>
            </a:pPr>
            <a:endParaRPr lang="en-US" dirty="0">
              <a:latin typeface="Helvetica Neue" panose="020B0604020202020204" charset="0"/>
              <a:cs typeface="Arial"/>
            </a:endParaRPr>
          </a:p>
          <a:p>
            <a:pPr>
              <a:buAutoNum type="arabicPeriod"/>
            </a:pPr>
            <a:endParaRPr lang="en-US" dirty="0">
              <a:latin typeface="Helvetica Neue" panose="020B0604020202020204" charset="0"/>
            </a:endParaRPr>
          </a:p>
          <a:p>
            <a:pPr>
              <a:buAutoNum type="arabicPeriod"/>
            </a:pPr>
            <a:endParaRPr lang="en-US" dirty="0">
              <a:latin typeface="Helvetica Neue" panose="020B0604020202020204" charset="0"/>
            </a:endParaRPr>
          </a:p>
        </p:txBody>
      </p:sp>
      <p:sp>
        <p:nvSpPr>
          <p:cNvPr id="5" name="Titel 1">
            <a:extLst>
              <a:ext uri="{FF2B5EF4-FFF2-40B4-BE49-F238E27FC236}">
                <a16:creationId xmlns:a16="http://schemas.microsoft.com/office/drawing/2014/main" id="{98BEB082-8502-9D72-BC94-5620B2C3DB4F}"/>
              </a:ext>
            </a:extLst>
          </p:cNvPr>
          <p:cNvSpPr txBox="1">
            <a:spLocks/>
          </p:cNvSpPr>
          <p:nvPr/>
        </p:nvSpPr>
        <p:spPr>
          <a:xfrm>
            <a:off x="972566" y="1025933"/>
            <a:ext cx="4654703" cy="575636"/>
          </a:xfrm>
          <a:prstGeom prst="rect">
            <a:avLst/>
          </a:prstGeom>
          <a:noFill/>
          <a:ln>
            <a:noFill/>
          </a:ln>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ontserrat"/>
              <a:buNone/>
              <a:defRPr sz="2800" b="1" i="0" u="none" strike="noStrike" cap="none">
                <a:solidFill>
                  <a:schemeClr val="dk1"/>
                </a:solidFill>
                <a:latin typeface="Montserrat"/>
                <a:ea typeface="Montserrat"/>
                <a:cs typeface="Montserrat"/>
                <a:sym typeface="Montserrat"/>
              </a:defRPr>
            </a:lvl1pPr>
            <a:lvl2pPr marR="0" lvl="1"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r>
              <a:rPr lang="en-US" sz="2400" dirty="0" err="1">
                <a:latin typeface="Calibri" panose="020F0502020204030204" pitchFamily="34" charset="0"/>
                <a:cs typeface="Calibri" panose="020F0502020204030204" pitchFamily="34" charset="0"/>
              </a:rPr>
              <a:t>Finalità</a:t>
            </a:r>
            <a:r>
              <a:rPr lang="en-US" sz="2400" dirty="0">
                <a:latin typeface="Calibri" panose="020F0502020204030204" pitchFamily="34" charset="0"/>
                <a:cs typeface="Calibri" panose="020F0502020204030204" pitchFamily="34" charset="0"/>
              </a:rPr>
              <a:t> di </a:t>
            </a:r>
            <a:r>
              <a:rPr lang="en-US" sz="2400" dirty="0" err="1">
                <a:latin typeface="Calibri" panose="020F0502020204030204" pitchFamily="34" charset="0"/>
                <a:cs typeface="Calibri" panose="020F0502020204030204" pitchFamily="34" charset="0"/>
              </a:rPr>
              <a:t>questa</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unità</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56624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10"/>
          <p:cNvSpPr txBox="1">
            <a:spLocks noGrp="1"/>
          </p:cNvSpPr>
          <p:nvPr>
            <p:ph type="sldNum" idx="12"/>
          </p:nvPr>
        </p:nvSpPr>
        <p:spPr>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SzPts val="1200"/>
              <a:buNone/>
            </a:pPr>
            <a:fld id="{00000000-1234-1234-1234-123412341234}" type="slidenum">
              <a:rPr lang="it-IT"/>
              <a:t>4</a:t>
            </a:fld>
            <a:endParaRPr/>
          </a:p>
        </p:txBody>
      </p:sp>
      <p:sp>
        <p:nvSpPr>
          <p:cNvPr id="3" name="Text Placeholder 2">
            <a:extLst>
              <a:ext uri="{FF2B5EF4-FFF2-40B4-BE49-F238E27FC236}">
                <a16:creationId xmlns:a16="http://schemas.microsoft.com/office/drawing/2014/main" id="{8A17B7FE-C865-C983-F09E-11DCC800DE11}"/>
              </a:ext>
            </a:extLst>
          </p:cNvPr>
          <p:cNvSpPr>
            <a:spLocks noGrp="1"/>
          </p:cNvSpPr>
          <p:nvPr>
            <p:ph type="body" idx="1"/>
          </p:nvPr>
        </p:nvSpPr>
        <p:spPr>
          <a:xfrm>
            <a:off x="504158" y="1949282"/>
            <a:ext cx="3766106" cy="3259531"/>
          </a:xfrm>
        </p:spPr>
        <p:txBody>
          <a:bodyPr/>
          <a:lstStyle/>
          <a:p>
            <a:pPr marL="228600" indent="0">
              <a:lnSpc>
                <a:spcPct val="100000"/>
              </a:lnSpc>
            </a:pPr>
            <a:r>
              <a:rPr lang="en-US" sz="1600" b="1" dirty="0" err="1">
                <a:solidFill>
                  <a:schemeClr val="tx1"/>
                </a:solidFill>
                <a:latin typeface="Calibri" panose="020F0502020204030204" pitchFamily="34" charset="0"/>
                <a:cs typeface="Calibri" panose="020F0502020204030204" pitchFamily="34" charset="0"/>
              </a:rPr>
              <a:t>Conoscenza</a:t>
            </a:r>
            <a:endParaRPr lang="en-US" sz="1600" b="1" dirty="0">
              <a:solidFill>
                <a:schemeClr val="tx1"/>
              </a:solidFill>
              <a:latin typeface="Calibri" panose="020F0502020204030204" pitchFamily="34" charset="0"/>
              <a:cs typeface="Calibri" panose="020F0502020204030204" pitchFamily="34" charset="0"/>
            </a:endParaRPr>
          </a:p>
          <a:p>
            <a:pPr>
              <a:lnSpc>
                <a:spcPct val="100000"/>
              </a:lnSpc>
              <a:buClrTx/>
              <a:buSzPct val="100000"/>
              <a:buFont typeface="+mj-lt"/>
              <a:buAutoNum type="arabicPeriod"/>
            </a:pPr>
            <a:r>
              <a:rPr lang="it-IT" sz="1600" dirty="0">
                <a:solidFill>
                  <a:schemeClr val="tx1"/>
                </a:solidFill>
                <a:latin typeface="Calibri" panose="020F0502020204030204" pitchFamily="34" charset="0"/>
                <a:cs typeface="Calibri" panose="020F0502020204030204" pitchFamily="34" charset="0"/>
              </a:rPr>
              <a:t>Comprendere l'impatto delle scelte alimentari personali sul clima e sulla natura.</a:t>
            </a:r>
          </a:p>
          <a:p>
            <a:pPr>
              <a:lnSpc>
                <a:spcPct val="100000"/>
              </a:lnSpc>
              <a:buClrTx/>
              <a:buSzPct val="100000"/>
              <a:buFont typeface="+mj-lt"/>
              <a:buAutoNum type="arabicPeriod"/>
            </a:pPr>
            <a:r>
              <a:rPr lang="it-IT" sz="1600" dirty="0">
                <a:solidFill>
                  <a:schemeClr val="tx1"/>
                </a:solidFill>
                <a:latin typeface="Calibri" panose="020F0502020204030204" pitchFamily="34" charset="0"/>
                <a:cs typeface="Calibri" panose="020F0502020204030204" pitchFamily="34" charset="0"/>
              </a:rPr>
              <a:t>Comprendere la differenza tra cibo coltivato localmente e globalmente e il fattore sostenibilità.  </a:t>
            </a:r>
          </a:p>
          <a:p>
            <a:pPr>
              <a:lnSpc>
                <a:spcPct val="100000"/>
              </a:lnSpc>
              <a:buClrTx/>
              <a:buSzPct val="100000"/>
              <a:buFont typeface="+mj-lt"/>
              <a:buAutoNum type="arabicPeriod"/>
            </a:pPr>
            <a:r>
              <a:rPr lang="it-IT" sz="1600" dirty="0">
                <a:solidFill>
                  <a:schemeClr val="tx1"/>
                </a:solidFill>
                <a:latin typeface="Calibri" panose="020F0502020204030204" pitchFamily="34" charset="0"/>
                <a:cs typeface="Calibri" panose="020F0502020204030204" pitchFamily="34" charset="0"/>
              </a:rPr>
              <a:t>Capire cosa può fare un orto comunitario per il clima, la natura e la sostenibilità.</a:t>
            </a:r>
            <a:endParaRPr lang="en-US" dirty="0">
              <a:solidFill>
                <a:schemeClr val="tx1"/>
              </a:solidFill>
              <a:latin typeface="Helvetica Neue" panose="020B0604020202020204" charset="0"/>
              <a:cs typeface="Calibri" panose="020F0502020204030204" pitchFamily="34" charset="0"/>
            </a:endParaRPr>
          </a:p>
          <a:p>
            <a:pPr marL="571500" indent="-342900">
              <a:buAutoNum type="arabicPeriod"/>
            </a:pPr>
            <a:endParaRPr lang="en-US" dirty="0">
              <a:solidFill>
                <a:schemeClr val="tx1"/>
              </a:solidFill>
              <a:latin typeface="Helvetica Neue" panose="020B0604020202020204" charset="0"/>
              <a:cs typeface="Arial"/>
            </a:endParaRPr>
          </a:p>
          <a:p>
            <a:pPr marL="571500" indent="-342900">
              <a:buAutoNum type="arabicPeriod"/>
            </a:pPr>
            <a:endParaRPr lang="en-US" dirty="0">
              <a:latin typeface="Helvetica Neue" panose="020B0604020202020204" charset="0"/>
              <a:cs typeface="Arial"/>
            </a:endParaRPr>
          </a:p>
          <a:p>
            <a:pPr marL="571500" indent="-342900">
              <a:buAutoNum type="arabicPeriod"/>
            </a:pPr>
            <a:endParaRPr lang="en-US" dirty="0">
              <a:latin typeface="Helvetica Neue" panose="020B0604020202020204" charset="0"/>
              <a:cs typeface="Arial"/>
            </a:endParaRPr>
          </a:p>
          <a:p>
            <a:pPr>
              <a:buAutoNum type="arabicPeriod"/>
            </a:pPr>
            <a:endParaRPr lang="en-US" dirty="0">
              <a:latin typeface="Helvetica Neue" panose="020B0604020202020204" charset="0"/>
            </a:endParaRPr>
          </a:p>
          <a:p>
            <a:pPr>
              <a:buAutoNum type="arabicPeriod"/>
            </a:pPr>
            <a:endParaRPr lang="en-US" dirty="0">
              <a:latin typeface="Helvetica Neue" panose="020B0604020202020204" charset="0"/>
            </a:endParaRPr>
          </a:p>
        </p:txBody>
      </p:sp>
      <p:sp>
        <p:nvSpPr>
          <p:cNvPr id="2" name="Text Placeholder 2">
            <a:extLst>
              <a:ext uri="{FF2B5EF4-FFF2-40B4-BE49-F238E27FC236}">
                <a16:creationId xmlns:a16="http://schemas.microsoft.com/office/drawing/2014/main" id="{9C197C63-B095-6A63-BCAA-96DA03619EFC}"/>
              </a:ext>
            </a:extLst>
          </p:cNvPr>
          <p:cNvSpPr txBox="1">
            <a:spLocks/>
          </p:cNvSpPr>
          <p:nvPr/>
        </p:nvSpPr>
        <p:spPr>
          <a:xfrm>
            <a:off x="4142445" y="1949282"/>
            <a:ext cx="5158872" cy="524617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200000"/>
              </a:lnSpc>
              <a:spcBef>
                <a:spcPts val="1000"/>
              </a:spcBef>
              <a:spcAft>
                <a:spcPts val="0"/>
              </a:spcAft>
              <a:buClr>
                <a:srgbClr val="7F7F7F"/>
              </a:buClr>
              <a:buSzPts val="900"/>
              <a:buFont typeface="Arial"/>
              <a:buNone/>
              <a:defRPr sz="900" b="0" i="0" u="none" strike="noStrike" cap="none">
                <a:solidFill>
                  <a:srgbClr val="7F7F7F"/>
                </a:solidFill>
                <a:latin typeface="Helvetica Neue"/>
                <a:ea typeface="Helvetica Neue"/>
                <a:cs typeface="Helvetica Neue"/>
                <a:sym typeface="Helvetica Neue"/>
              </a:defRPr>
            </a:lvl1pPr>
            <a:lvl2pPr marL="914400" marR="0" lvl="1" indent="-228600" algn="l" rtl="0">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rtl="0">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rtl="0">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rtl="0">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pPr marL="228600" indent="0">
              <a:lnSpc>
                <a:spcPct val="100000"/>
              </a:lnSpc>
            </a:pPr>
            <a:r>
              <a:rPr lang="en-US" sz="1600" b="1" dirty="0" err="1">
                <a:solidFill>
                  <a:schemeClr val="tx1"/>
                </a:solidFill>
                <a:latin typeface="Calibri" panose="020F0502020204030204" pitchFamily="34" charset="0"/>
                <a:cs typeface="Calibri" panose="020F0502020204030204" pitchFamily="34" charset="0"/>
              </a:rPr>
              <a:t>Competenze</a:t>
            </a:r>
            <a:endParaRPr lang="en-US" sz="1600" b="1" dirty="0">
              <a:solidFill>
                <a:schemeClr val="tx1"/>
              </a:solidFill>
              <a:latin typeface="Calibri" panose="020F0502020204030204" pitchFamily="34" charset="0"/>
              <a:cs typeface="Calibri" panose="020F0502020204030204" pitchFamily="34" charset="0"/>
            </a:endParaRPr>
          </a:p>
          <a:p>
            <a:pPr>
              <a:lnSpc>
                <a:spcPct val="100000"/>
              </a:lnSpc>
              <a:buClrTx/>
              <a:buSzPct val="100000"/>
              <a:buFont typeface="+mj-lt"/>
              <a:buAutoNum type="arabicPeriod"/>
            </a:pPr>
            <a:r>
              <a:rPr lang="it-IT" sz="1600" dirty="0">
                <a:solidFill>
                  <a:schemeClr val="tx1"/>
                </a:solidFill>
                <a:latin typeface="Calibri" panose="020F0502020204030204" pitchFamily="34" charset="0"/>
                <a:cs typeface="Calibri" panose="020F0502020204030204" pitchFamily="34" charset="0"/>
              </a:rPr>
              <a:t>Applicare nuovi metodi per ridurre l'impatto personale sulla sostenibilità ecologica. </a:t>
            </a:r>
          </a:p>
          <a:p>
            <a:pPr>
              <a:lnSpc>
                <a:spcPct val="100000"/>
              </a:lnSpc>
              <a:buClrTx/>
              <a:buSzPct val="100000"/>
              <a:buFont typeface="+mj-lt"/>
              <a:buAutoNum type="arabicPeriod"/>
            </a:pPr>
            <a:r>
              <a:rPr lang="it-IT" sz="1600" dirty="0">
                <a:solidFill>
                  <a:schemeClr val="tx1"/>
                </a:solidFill>
                <a:latin typeface="Calibri" panose="020F0502020204030204" pitchFamily="34" charset="0"/>
                <a:cs typeface="Calibri" panose="020F0502020204030204" pitchFamily="34" charset="0"/>
              </a:rPr>
              <a:t>Applicare diversi metodi per coltivare il cibo in modo sostenibile ed ecologico. </a:t>
            </a:r>
          </a:p>
          <a:p>
            <a:pPr>
              <a:lnSpc>
                <a:spcPct val="100000"/>
              </a:lnSpc>
              <a:buClrTx/>
              <a:buSzPct val="100000"/>
              <a:buFont typeface="+mj-lt"/>
              <a:buAutoNum type="arabicPeriod"/>
            </a:pPr>
            <a:r>
              <a:rPr lang="it-IT" sz="1600" dirty="0">
                <a:solidFill>
                  <a:schemeClr val="tx1"/>
                </a:solidFill>
                <a:latin typeface="Calibri" panose="020F0502020204030204" pitchFamily="34" charset="0"/>
                <a:cs typeface="Calibri" panose="020F0502020204030204" pitchFamily="34" charset="0"/>
              </a:rPr>
              <a:t>Individuare e scegliere metodi di coltivazione ecologicamente sostenibili e di supporto alla biodiversità.</a:t>
            </a:r>
          </a:p>
          <a:p>
            <a:pPr marL="228600" indent="0">
              <a:lnSpc>
                <a:spcPct val="100000"/>
              </a:lnSpc>
              <a:buClrTx/>
              <a:buSzPct val="100000"/>
            </a:pPr>
            <a:r>
              <a:rPr lang="it-IT" sz="1600" dirty="0">
                <a:solidFill>
                  <a:schemeClr val="tx1"/>
                </a:solidFill>
                <a:latin typeface="Calibri" panose="020F0502020204030204" pitchFamily="34" charset="0"/>
                <a:cs typeface="Calibri" panose="020F0502020204030204" pitchFamily="34" charset="0"/>
              </a:rPr>
              <a:t>Queste competenze sono direttamente collegate alla competenza ESCO:</a:t>
            </a:r>
            <a:br>
              <a:rPr lang="en-US" sz="1600" dirty="0">
                <a:solidFill>
                  <a:schemeClr val="tx1"/>
                </a:solidFill>
                <a:latin typeface="Calibri" panose="020F0502020204030204" pitchFamily="34" charset="0"/>
                <a:cs typeface="Calibri" panose="020F0502020204030204" pitchFamily="34" charset="0"/>
              </a:rPr>
            </a:br>
            <a:r>
              <a:rPr lang="it-IT" sz="1600" i="1" dirty="0">
                <a:solidFill>
                  <a:schemeClr val="tx1"/>
                </a:solidFill>
                <a:latin typeface="Calibri" panose="020F0502020204030204" pitchFamily="34" charset="0"/>
                <a:cs typeface="Calibri" panose="020F0502020204030204" pitchFamily="34" charset="0"/>
              </a:rPr>
              <a:t>Valutare l'impatto ambientale dei comportamenti personali.</a:t>
            </a:r>
            <a:endParaRPr lang="en-US" dirty="0">
              <a:latin typeface="Helvetica Neue" panose="020B0604020202020204" charset="0"/>
            </a:endParaRPr>
          </a:p>
          <a:p>
            <a:pPr>
              <a:buFont typeface="Arial"/>
              <a:buAutoNum type="arabicPeriod"/>
            </a:pPr>
            <a:endParaRPr lang="en-US" dirty="0">
              <a:latin typeface="Helvetica Neue" panose="020B0604020202020204" charset="0"/>
            </a:endParaRPr>
          </a:p>
        </p:txBody>
      </p:sp>
      <p:sp>
        <p:nvSpPr>
          <p:cNvPr id="7" name="Titel 1">
            <a:extLst>
              <a:ext uri="{FF2B5EF4-FFF2-40B4-BE49-F238E27FC236}">
                <a16:creationId xmlns:a16="http://schemas.microsoft.com/office/drawing/2014/main" id="{FDF80796-95F8-22A2-6737-5B036618E255}"/>
              </a:ext>
            </a:extLst>
          </p:cNvPr>
          <p:cNvSpPr txBox="1">
            <a:spLocks/>
          </p:cNvSpPr>
          <p:nvPr/>
        </p:nvSpPr>
        <p:spPr>
          <a:xfrm>
            <a:off x="710986" y="1069476"/>
            <a:ext cx="5532498" cy="575636"/>
          </a:xfrm>
          <a:prstGeom prst="rect">
            <a:avLst/>
          </a:prstGeom>
          <a:noFill/>
          <a:ln>
            <a:noFill/>
          </a:ln>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ontserrat"/>
              <a:buNone/>
              <a:defRPr sz="2800" b="1" i="0" u="none" strike="noStrike" cap="none">
                <a:solidFill>
                  <a:schemeClr val="dk1"/>
                </a:solidFill>
                <a:latin typeface="Montserrat"/>
                <a:ea typeface="Montserrat"/>
                <a:cs typeface="Montserrat"/>
                <a:sym typeface="Montserrat"/>
              </a:defRPr>
            </a:lvl1pPr>
            <a:lvl2pPr marR="0" lvl="1"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r>
              <a:rPr lang="it-IT" sz="2400" dirty="0">
                <a:latin typeface="Calibri" panose="020F0502020204030204" pitchFamily="34" charset="0"/>
                <a:cs typeface="Calibri" panose="020F0502020204030204" pitchFamily="34" charset="0"/>
              </a:rPr>
              <a:t>Risultati di apprendimento di questa unità</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19556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10"/>
          <p:cNvSpPr txBox="1">
            <a:spLocks noGrp="1"/>
          </p:cNvSpPr>
          <p:nvPr>
            <p:ph type="sldNum" idx="12"/>
          </p:nvPr>
        </p:nvSpPr>
        <p:spPr>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SzPts val="1200"/>
              <a:buNone/>
            </a:pPr>
            <a:fld id="{00000000-1234-1234-1234-123412341234}" type="slidenum">
              <a:rPr lang="it-IT"/>
              <a:t>5</a:t>
            </a:fld>
            <a:endParaRPr/>
          </a:p>
        </p:txBody>
      </p:sp>
      <p:sp>
        <p:nvSpPr>
          <p:cNvPr id="3" name="Text Placeholder 2">
            <a:extLst>
              <a:ext uri="{FF2B5EF4-FFF2-40B4-BE49-F238E27FC236}">
                <a16:creationId xmlns:a16="http://schemas.microsoft.com/office/drawing/2014/main" id="{8A17B7FE-C865-C983-F09E-11DCC800DE11}"/>
              </a:ext>
            </a:extLst>
          </p:cNvPr>
          <p:cNvSpPr>
            <a:spLocks noGrp="1"/>
          </p:cNvSpPr>
          <p:nvPr>
            <p:ph type="body" idx="1"/>
          </p:nvPr>
        </p:nvSpPr>
        <p:spPr>
          <a:xfrm>
            <a:off x="497445" y="2034995"/>
            <a:ext cx="7994494" cy="3043192"/>
          </a:xfrm>
        </p:spPr>
        <p:txBody>
          <a:bodyPr/>
          <a:lstStyle/>
          <a:p>
            <a:pPr marL="228600" indent="0">
              <a:lnSpc>
                <a:spcPct val="100000"/>
              </a:lnSpc>
              <a:buClr>
                <a:schemeClr val="tx1"/>
              </a:buClr>
            </a:pPr>
            <a:r>
              <a:rPr lang="it-IT" sz="1600" b="1" dirty="0">
                <a:solidFill>
                  <a:schemeClr val="tx1"/>
                </a:solidFill>
                <a:latin typeface="Calibri" panose="020F0502020204030204" pitchFamily="34" charset="0"/>
                <a:cs typeface="Calibri" panose="020F0502020204030204" pitchFamily="34" charset="0"/>
              </a:rPr>
              <a:t>Temi di questa unità didattica</a:t>
            </a:r>
            <a:r>
              <a:rPr lang="en-US" sz="1600" b="1" dirty="0">
                <a:solidFill>
                  <a:schemeClr val="tx1"/>
                </a:solidFill>
                <a:latin typeface="Calibri" panose="020F0502020204030204" pitchFamily="34" charset="0"/>
                <a:cs typeface="Calibri" panose="020F0502020204030204" pitchFamily="34" charset="0"/>
              </a:rPr>
              <a:t> </a:t>
            </a:r>
          </a:p>
          <a:p>
            <a:pPr marL="685800" lvl="1" indent="0">
              <a:lnSpc>
                <a:spcPct val="100000"/>
              </a:lnSpc>
              <a:buClr>
                <a:schemeClr val="tx1"/>
              </a:buClr>
            </a:pPr>
            <a:r>
              <a:rPr lang="it-IT" sz="1600" dirty="0">
                <a:solidFill>
                  <a:schemeClr val="tx1"/>
                </a:solidFill>
                <a:latin typeface="Calibri" panose="020F0502020204030204" pitchFamily="34" charset="0"/>
                <a:cs typeface="Calibri" panose="020F0502020204030204" pitchFamily="34" charset="0"/>
              </a:rPr>
              <a:t>Introduzione: Sostenibilità</a:t>
            </a:r>
          </a:p>
          <a:p>
            <a:pPr marL="685800" lvl="1" indent="0">
              <a:lnSpc>
                <a:spcPct val="100000"/>
              </a:lnSpc>
              <a:buClr>
                <a:schemeClr val="tx1"/>
              </a:buClr>
            </a:pPr>
            <a:r>
              <a:rPr lang="it-IT" sz="1600" dirty="0">
                <a:solidFill>
                  <a:schemeClr val="tx1"/>
                </a:solidFill>
                <a:latin typeface="Calibri" panose="020F0502020204030204" pitchFamily="34" charset="0"/>
                <a:cs typeface="Calibri" panose="020F0502020204030204" pitchFamily="34" charset="0"/>
              </a:rPr>
              <a:t>Tema 1: Biodiversità ed ecosistemi</a:t>
            </a:r>
          </a:p>
          <a:p>
            <a:pPr marL="685800" lvl="1" indent="0">
              <a:lnSpc>
                <a:spcPct val="100000"/>
              </a:lnSpc>
              <a:buClr>
                <a:schemeClr val="tx1"/>
              </a:buClr>
            </a:pPr>
            <a:r>
              <a:rPr lang="it-IT" sz="1600" dirty="0">
                <a:solidFill>
                  <a:schemeClr val="tx1"/>
                </a:solidFill>
                <a:latin typeface="Calibri" panose="020F0502020204030204" pitchFamily="34" charset="0"/>
                <a:cs typeface="Calibri" panose="020F0502020204030204" pitchFamily="34" charset="0"/>
              </a:rPr>
              <a:t>Tema 2: Giardinaggio con piante autoctone e valorizzazione della biodiversità</a:t>
            </a:r>
          </a:p>
          <a:p>
            <a:pPr marL="685800" lvl="1" indent="0">
              <a:lnSpc>
                <a:spcPct val="100000"/>
              </a:lnSpc>
              <a:buClr>
                <a:schemeClr val="tx1"/>
              </a:buClr>
            </a:pPr>
            <a:r>
              <a:rPr lang="it-IT" sz="1600" dirty="0">
                <a:solidFill>
                  <a:schemeClr val="tx1"/>
                </a:solidFill>
                <a:latin typeface="Calibri" panose="020F0502020204030204" pitchFamily="34" charset="0"/>
                <a:cs typeface="Calibri" panose="020F0502020204030204" pitchFamily="34" charset="0"/>
              </a:rPr>
              <a:t>Tema 3: Pratiche di giardinaggio sostenibile e giardinaggio biologico</a:t>
            </a:r>
          </a:p>
          <a:p>
            <a:pPr marL="685800" lvl="1" indent="0">
              <a:lnSpc>
                <a:spcPct val="100000"/>
              </a:lnSpc>
              <a:buClr>
                <a:schemeClr val="tx1"/>
              </a:buClr>
            </a:pPr>
            <a:r>
              <a:rPr lang="it-IT" sz="1600" dirty="0">
                <a:solidFill>
                  <a:schemeClr val="tx1"/>
                </a:solidFill>
                <a:latin typeface="Calibri" panose="020F0502020204030204" pitchFamily="34" charset="0"/>
                <a:cs typeface="Calibri" panose="020F0502020204030204" pitchFamily="34" charset="0"/>
              </a:rPr>
              <a:t>Tema 4: Progetto del giardino comunitario</a:t>
            </a:r>
          </a:p>
          <a:p>
            <a:pPr marL="685800" lvl="1" indent="0">
              <a:lnSpc>
                <a:spcPct val="100000"/>
              </a:lnSpc>
              <a:buClr>
                <a:schemeClr val="tx1"/>
              </a:buClr>
            </a:pPr>
            <a:r>
              <a:rPr lang="it-IT" sz="1600" dirty="0">
                <a:solidFill>
                  <a:schemeClr val="tx1"/>
                </a:solidFill>
                <a:latin typeface="Calibri" panose="020F0502020204030204" pitchFamily="34" charset="0"/>
                <a:cs typeface="Calibri" panose="020F0502020204030204" pitchFamily="34" charset="0"/>
              </a:rPr>
              <a:t>Cosa puoi fare ora?</a:t>
            </a:r>
            <a:endParaRPr lang="en-US" dirty="0">
              <a:solidFill>
                <a:schemeClr val="tx1"/>
              </a:solidFill>
              <a:latin typeface="Helvetica Neue" panose="020B0604020202020204" charset="0"/>
              <a:cs typeface="Calibri" panose="020F0502020204030204" pitchFamily="34" charset="0"/>
            </a:endParaRPr>
          </a:p>
          <a:p>
            <a:pPr marL="228600" indent="0">
              <a:lnSpc>
                <a:spcPct val="100000"/>
              </a:lnSpc>
              <a:buClr>
                <a:schemeClr val="tx1"/>
              </a:buClr>
            </a:pPr>
            <a:endParaRPr lang="en-US" dirty="0">
              <a:solidFill>
                <a:schemeClr val="tx1"/>
              </a:solidFill>
              <a:latin typeface="Helvetica Neue" panose="020B0604020202020204" charset="0"/>
              <a:cs typeface="Calibri" panose="020F0502020204030204" pitchFamily="34" charset="0"/>
            </a:endParaRPr>
          </a:p>
          <a:p>
            <a:pPr marL="571500" indent="-342900">
              <a:buAutoNum type="arabicPeriod"/>
            </a:pPr>
            <a:endParaRPr lang="en-US" dirty="0">
              <a:latin typeface="Helvetica Neue" panose="020B0604020202020204" charset="0"/>
              <a:cs typeface="Arial"/>
            </a:endParaRPr>
          </a:p>
          <a:p>
            <a:pPr marL="571500" indent="-342900">
              <a:buAutoNum type="arabicPeriod"/>
            </a:pPr>
            <a:endParaRPr lang="en-US" dirty="0">
              <a:latin typeface="Helvetica Neue" panose="020B0604020202020204" charset="0"/>
              <a:cs typeface="Arial"/>
            </a:endParaRPr>
          </a:p>
          <a:p>
            <a:pPr>
              <a:buAutoNum type="arabicPeriod"/>
            </a:pPr>
            <a:endParaRPr lang="en-US" dirty="0">
              <a:latin typeface="Helvetica Neue" panose="020B0604020202020204" charset="0"/>
            </a:endParaRPr>
          </a:p>
          <a:p>
            <a:pPr>
              <a:buAutoNum type="arabicPeriod"/>
            </a:pPr>
            <a:endParaRPr lang="en-US" dirty="0">
              <a:latin typeface="Helvetica Neue" panose="020B0604020202020204" charset="0"/>
            </a:endParaRPr>
          </a:p>
        </p:txBody>
      </p:sp>
      <p:sp>
        <p:nvSpPr>
          <p:cNvPr id="5" name="Titel 1">
            <a:extLst>
              <a:ext uri="{FF2B5EF4-FFF2-40B4-BE49-F238E27FC236}">
                <a16:creationId xmlns:a16="http://schemas.microsoft.com/office/drawing/2014/main" id="{68D52F3A-E043-A6D3-C344-57E711B3B505}"/>
              </a:ext>
            </a:extLst>
          </p:cNvPr>
          <p:cNvSpPr>
            <a:spLocks noGrp="1"/>
          </p:cNvSpPr>
          <p:nvPr>
            <p:ph type="title"/>
          </p:nvPr>
        </p:nvSpPr>
        <p:spPr>
          <a:xfrm>
            <a:off x="701350" y="1145676"/>
            <a:ext cx="4654703" cy="575636"/>
          </a:xfrm>
        </p:spPr>
        <p:txBody>
          <a:bodyPr/>
          <a:lstStyle/>
          <a:p>
            <a:r>
              <a:rPr lang="it-IT" sz="2400" dirty="0">
                <a:latin typeface="Calibri" panose="020F0502020204030204" pitchFamily="34" charset="0"/>
                <a:cs typeface="Calibri" panose="020F0502020204030204" pitchFamily="34" charset="0"/>
              </a:rPr>
              <a:t>Flusso di attività di questa unità</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15492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10"/>
          <p:cNvSpPr txBox="1">
            <a:spLocks noGrp="1"/>
          </p:cNvSpPr>
          <p:nvPr>
            <p:ph type="sldNum" idx="12"/>
          </p:nvPr>
        </p:nvSpPr>
        <p:spPr>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SzPts val="1200"/>
              <a:buNone/>
            </a:pPr>
            <a:fld id="{00000000-1234-1234-1234-123412341234}" type="slidenum">
              <a:rPr lang="it-IT"/>
              <a:t>6</a:t>
            </a:fld>
            <a:endParaRPr/>
          </a:p>
        </p:txBody>
      </p:sp>
      <p:sp>
        <p:nvSpPr>
          <p:cNvPr id="3" name="Text Placeholder 2">
            <a:extLst>
              <a:ext uri="{FF2B5EF4-FFF2-40B4-BE49-F238E27FC236}">
                <a16:creationId xmlns:a16="http://schemas.microsoft.com/office/drawing/2014/main" id="{8A17B7FE-C865-C983-F09E-11DCC800DE11}"/>
              </a:ext>
            </a:extLst>
          </p:cNvPr>
          <p:cNvSpPr>
            <a:spLocks noGrp="1"/>
          </p:cNvSpPr>
          <p:nvPr>
            <p:ph type="body" idx="1"/>
          </p:nvPr>
        </p:nvSpPr>
        <p:spPr>
          <a:xfrm>
            <a:off x="510850" y="1708423"/>
            <a:ext cx="8387344" cy="3854177"/>
          </a:xfrm>
        </p:spPr>
        <p:txBody>
          <a:bodyPr/>
          <a:lstStyle/>
          <a:p>
            <a:pPr marL="228600" indent="0">
              <a:lnSpc>
                <a:spcPct val="100000"/>
              </a:lnSpc>
              <a:buClr>
                <a:schemeClr val="tx1"/>
              </a:buClr>
            </a:pPr>
            <a:r>
              <a:rPr lang="it-IT" sz="1600" b="1" dirty="0">
                <a:solidFill>
                  <a:schemeClr val="tx1"/>
                </a:solidFill>
                <a:latin typeface="Calibri" panose="020F0502020204030204" pitchFamily="34" charset="0"/>
                <a:cs typeface="Calibri" panose="020F0502020204030204" pitchFamily="34" charset="0"/>
              </a:rPr>
              <a:t>Struttura</a:t>
            </a:r>
          </a:p>
          <a:p>
            <a:pPr marL="228600" indent="0">
              <a:lnSpc>
                <a:spcPct val="100000"/>
              </a:lnSpc>
              <a:buClr>
                <a:schemeClr val="tx1"/>
              </a:buClr>
            </a:pPr>
            <a:r>
              <a:rPr lang="it-IT" sz="1600" dirty="0">
                <a:solidFill>
                  <a:schemeClr val="tx1"/>
                </a:solidFill>
                <a:latin typeface="Calibri" panose="020F0502020204030204" pitchFamily="34" charset="0"/>
                <a:cs typeface="Calibri" panose="020F0502020204030204" pitchFamily="34" charset="0"/>
              </a:rPr>
              <a:t>I temi devono essere studiati nell'ordine indicato.</a:t>
            </a:r>
          </a:p>
          <a:p>
            <a:pPr marL="228600" indent="0">
              <a:lnSpc>
                <a:spcPct val="100000"/>
              </a:lnSpc>
              <a:buClr>
                <a:schemeClr val="tx1"/>
              </a:buClr>
            </a:pPr>
            <a:r>
              <a:rPr lang="it-IT" sz="1600" dirty="0">
                <a:solidFill>
                  <a:schemeClr val="tx1"/>
                </a:solidFill>
                <a:latin typeface="Calibri" panose="020F0502020204030204" pitchFamily="34" charset="0"/>
                <a:cs typeface="Calibri" panose="020F0502020204030204" pitchFamily="34" charset="0"/>
              </a:rPr>
              <a:t>Ogni tema inizia con unità concise di teoria seguite da una o più attività di apprendimento che permettono al partecipante di dimostrare le conoscenze acquisite o di mettere in pratica le abilità raggiunte. La teoria è trasmessa attraverso testi, grafici e video che devono essere letti/visti prima che gli studenti possano completare le attività di apprendimento corrispondenti.</a:t>
            </a:r>
          </a:p>
          <a:p>
            <a:pPr marL="228600" indent="0">
              <a:lnSpc>
                <a:spcPct val="100000"/>
              </a:lnSpc>
              <a:buClr>
                <a:schemeClr val="tx1"/>
              </a:buClr>
            </a:pPr>
            <a:r>
              <a:rPr lang="it-IT" sz="1600" b="1" dirty="0">
                <a:solidFill>
                  <a:schemeClr val="tx1"/>
                </a:solidFill>
                <a:latin typeface="Calibri" panose="020F0502020204030204" pitchFamily="34" charset="0"/>
                <a:cs typeface="Calibri" panose="020F0502020204030204" pitchFamily="34" charset="0"/>
              </a:rPr>
              <a:t>Valutazione e riconoscimento</a:t>
            </a:r>
          </a:p>
          <a:p>
            <a:pPr marL="228600" indent="0">
              <a:lnSpc>
                <a:spcPct val="100000"/>
              </a:lnSpc>
              <a:buClr>
                <a:schemeClr val="tx1"/>
              </a:buClr>
            </a:pPr>
            <a:r>
              <a:rPr lang="it-IT" sz="1600" dirty="0">
                <a:solidFill>
                  <a:schemeClr val="tx1"/>
                </a:solidFill>
                <a:latin typeface="Calibri" panose="020F0502020204030204" pitchFamily="34" charset="0"/>
                <a:cs typeface="Calibri" panose="020F0502020204030204" pitchFamily="34" charset="0"/>
              </a:rPr>
              <a:t>Dopo aver completato i temi dell'unità, il partecipante può accedere a un quiz di valutazione finale a scelta multipla.</a:t>
            </a:r>
          </a:p>
          <a:p>
            <a:pPr marL="228600" indent="0">
              <a:lnSpc>
                <a:spcPct val="100000"/>
              </a:lnSpc>
              <a:buClr>
                <a:schemeClr val="tx1"/>
              </a:buClr>
            </a:pPr>
            <a:r>
              <a:rPr lang="it-IT" sz="1600" dirty="0">
                <a:solidFill>
                  <a:schemeClr val="tx1"/>
                </a:solidFill>
                <a:latin typeface="Calibri" panose="020F0502020204030204" pitchFamily="34" charset="0"/>
                <a:cs typeface="Calibri" panose="020F0502020204030204" pitchFamily="34" charset="0"/>
              </a:rPr>
              <a:t>Il partecipante riceve un badge digitale come riconoscimento delle competenze raggiunte, se a) tutti i materiali e le attività di apprendimento sono stati completati e b) il risultato del quiz di valutazione finale delle competenze è pari o superiore all'80%.</a:t>
            </a:r>
            <a:endParaRPr lang="en-US" dirty="0">
              <a:solidFill>
                <a:schemeClr val="tx1"/>
              </a:solidFill>
              <a:latin typeface="Helvetica Neue" panose="020B0604020202020204" charset="0"/>
              <a:cs typeface="Calibri" panose="020F0502020204030204" pitchFamily="34" charset="0"/>
            </a:endParaRPr>
          </a:p>
          <a:p>
            <a:pPr marL="228600" indent="0">
              <a:lnSpc>
                <a:spcPct val="100000"/>
              </a:lnSpc>
              <a:buClr>
                <a:schemeClr val="tx1"/>
              </a:buClr>
            </a:pPr>
            <a:endParaRPr lang="en-US" dirty="0">
              <a:solidFill>
                <a:schemeClr val="tx1"/>
              </a:solidFill>
              <a:latin typeface="Helvetica Neue" panose="020B0604020202020204" charset="0"/>
              <a:cs typeface="Calibri" panose="020F0502020204030204" pitchFamily="34" charset="0"/>
            </a:endParaRPr>
          </a:p>
          <a:p>
            <a:pPr marL="571500" indent="-342900">
              <a:buAutoNum type="arabicPeriod"/>
            </a:pPr>
            <a:endParaRPr lang="en-US" dirty="0">
              <a:latin typeface="Helvetica Neue" panose="020B0604020202020204" charset="0"/>
              <a:cs typeface="Arial"/>
            </a:endParaRPr>
          </a:p>
          <a:p>
            <a:pPr marL="571500" indent="-342900">
              <a:buAutoNum type="arabicPeriod"/>
            </a:pPr>
            <a:endParaRPr lang="en-US" dirty="0">
              <a:latin typeface="Helvetica Neue" panose="020B0604020202020204" charset="0"/>
              <a:cs typeface="Arial"/>
            </a:endParaRPr>
          </a:p>
          <a:p>
            <a:pPr>
              <a:buAutoNum type="arabicPeriod"/>
            </a:pPr>
            <a:endParaRPr lang="en-US" dirty="0">
              <a:latin typeface="Helvetica Neue" panose="020B0604020202020204" charset="0"/>
            </a:endParaRPr>
          </a:p>
          <a:p>
            <a:pPr>
              <a:buAutoNum type="arabicPeriod"/>
            </a:pPr>
            <a:endParaRPr lang="en-US" dirty="0">
              <a:latin typeface="Helvetica Neue" panose="020B0604020202020204" charset="0"/>
            </a:endParaRPr>
          </a:p>
        </p:txBody>
      </p:sp>
      <p:sp>
        <p:nvSpPr>
          <p:cNvPr id="5" name="Titel 1">
            <a:extLst>
              <a:ext uri="{FF2B5EF4-FFF2-40B4-BE49-F238E27FC236}">
                <a16:creationId xmlns:a16="http://schemas.microsoft.com/office/drawing/2014/main" id="{68D52F3A-E043-A6D3-C344-57E711B3B505}"/>
              </a:ext>
            </a:extLst>
          </p:cNvPr>
          <p:cNvSpPr>
            <a:spLocks noGrp="1"/>
          </p:cNvSpPr>
          <p:nvPr>
            <p:ph type="title"/>
          </p:nvPr>
        </p:nvSpPr>
        <p:spPr>
          <a:xfrm>
            <a:off x="723121" y="1132787"/>
            <a:ext cx="4654703" cy="575636"/>
          </a:xfrm>
        </p:spPr>
        <p:txBody>
          <a:bodyPr/>
          <a:lstStyle/>
          <a:p>
            <a:r>
              <a:rPr lang="it-IT" sz="2400" dirty="0">
                <a:latin typeface="Calibri" panose="020F0502020204030204" pitchFamily="34" charset="0"/>
                <a:cs typeface="Calibri" panose="020F0502020204030204" pitchFamily="34" charset="0"/>
              </a:rPr>
              <a:t>Flusso di attività di questa unità</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97044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2" name="Pladsholder til tekst 3">
            <a:extLst>
              <a:ext uri="{FF2B5EF4-FFF2-40B4-BE49-F238E27FC236}">
                <a16:creationId xmlns:a16="http://schemas.microsoft.com/office/drawing/2014/main" id="{5E587039-EF7C-D4D5-385A-5B67754782B1}"/>
              </a:ext>
            </a:extLst>
          </p:cNvPr>
          <p:cNvSpPr txBox="1">
            <a:spLocks/>
          </p:cNvSpPr>
          <p:nvPr/>
        </p:nvSpPr>
        <p:spPr>
          <a:xfrm>
            <a:off x="5411848" y="1601569"/>
            <a:ext cx="3750762" cy="4091233"/>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200000"/>
              </a:lnSpc>
              <a:spcBef>
                <a:spcPts val="1000"/>
              </a:spcBef>
              <a:spcAft>
                <a:spcPts val="0"/>
              </a:spcAft>
              <a:buClr>
                <a:srgbClr val="7F7F7F"/>
              </a:buClr>
              <a:buSzPts val="900"/>
              <a:buFont typeface="Arial"/>
              <a:buNone/>
              <a:defRPr sz="900" b="0" i="0" u="none" strike="noStrike" cap="none">
                <a:solidFill>
                  <a:srgbClr val="7F7F7F"/>
                </a:solidFill>
                <a:latin typeface="Helvetica Neue"/>
                <a:ea typeface="Helvetica Neue"/>
                <a:cs typeface="Helvetica Neue"/>
                <a:sym typeface="Helvetica Neue"/>
              </a:defRPr>
            </a:lvl1pPr>
            <a:lvl2pPr marL="914400" marR="0" lvl="1" indent="-228600" algn="l" rtl="0">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2pPr>
            <a:lvl3pPr marL="1371600" marR="0" lvl="2" indent="-228600" algn="l" rtl="0">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3pPr>
            <a:lvl4pPr marL="1828800" marR="0" lvl="3" indent="-228600" algn="l" rtl="0">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4pPr>
            <a:lvl5pPr marL="2286000" marR="0" lvl="4" indent="-228600" algn="l" rtl="0">
              <a:lnSpc>
                <a:spcPct val="90000"/>
              </a:lnSpc>
              <a:spcBef>
                <a:spcPts val="1000"/>
              </a:spcBef>
              <a:spcAft>
                <a:spcPts val="0"/>
              </a:spcAft>
              <a:buClr>
                <a:srgbClr val="000000"/>
              </a:buClr>
              <a:buSzPts val="2800"/>
              <a:buFont typeface="Arial"/>
              <a:buNone/>
              <a:defRPr sz="2800" b="0" i="0" u="none" strike="noStrike" cap="none">
                <a:solidFill>
                  <a:srgbClr val="000000"/>
                </a:solidFill>
                <a:latin typeface="Calibri"/>
                <a:ea typeface="Calibri"/>
                <a:cs typeface="Calibri"/>
                <a:sym typeface="Calibri"/>
              </a:defRPr>
            </a:lvl5pPr>
            <a:lvl6pPr marL="2743200" marR="0" lvl="5"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6pPr>
            <a:lvl7pPr marL="3200400" marR="0" lvl="6"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7pPr>
            <a:lvl8pPr marL="3657600" marR="0" lvl="7"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8pPr>
            <a:lvl9pPr marL="4114800" marR="0" lvl="8" indent="-406400" algn="l" rtl="0">
              <a:lnSpc>
                <a:spcPct val="90000"/>
              </a:lnSpc>
              <a:spcBef>
                <a:spcPts val="1000"/>
              </a:spcBef>
              <a:spcAft>
                <a:spcPts val="0"/>
              </a:spcAft>
              <a:buClr>
                <a:srgbClr val="000000"/>
              </a:buClr>
              <a:buSzPts val="2800"/>
              <a:buFont typeface="Arial"/>
              <a:buChar char="•"/>
              <a:defRPr sz="2800" b="0" i="0" u="none" strike="noStrike" cap="none">
                <a:solidFill>
                  <a:srgbClr val="000000"/>
                </a:solidFill>
                <a:latin typeface="Calibri"/>
                <a:ea typeface="Calibri"/>
                <a:cs typeface="Calibri"/>
                <a:sym typeface="Calibri"/>
              </a:defRPr>
            </a:lvl9pPr>
          </a:lstStyle>
          <a:p>
            <a:pPr marL="514350" indent="-285750">
              <a:buFont typeface="Arial" panose="020B0604020202020204" pitchFamily="34" charset="0"/>
              <a:buChar char="•"/>
            </a:pPr>
            <a:endParaRPr lang="da-DK" dirty="0">
              <a:latin typeface="Helvetica Neue" panose="020B0604020202020204" charset="0"/>
            </a:endParaRPr>
          </a:p>
        </p:txBody>
      </p:sp>
      <p:sp>
        <p:nvSpPr>
          <p:cNvPr id="7" name="Titel 1">
            <a:extLst>
              <a:ext uri="{FF2B5EF4-FFF2-40B4-BE49-F238E27FC236}">
                <a16:creationId xmlns:a16="http://schemas.microsoft.com/office/drawing/2014/main" id="{2DABF295-575A-BF79-9601-525C42EC2066}"/>
              </a:ext>
            </a:extLst>
          </p:cNvPr>
          <p:cNvSpPr txBox="1">
            <a:spLocks/>
          </p:cNvSpPr>
          <p:nvPr/>
        </p:nvSpPr>
        <p:spPr>
          <a:xfrm>
            <a:off x="652365" y="1254533"/>
            <a:ext cx="4654703" cy="575636"/>
          </a:xfrm>
          <a:prstGeom prst="rect">
            <a:avLst/>
          </a:prstGeom>
          <a:noFill/>
          <a:ln>
            <a:noFill/>
          </a:ln>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ontserrat"/>
              <a:buNone/>
              <a:defRPr sz="2800" b="1" i="0" u="none" strike="noStrike" cap="none">
                <a:solidFill>
                  <a:schemeClr val="dk1"/>
                </a:solidFill>
                <a:latin typeface="Montserrat"/>
                <a:ea typeface="Montserrat"/>
                <a:cs typeface="Montserrat"/>
                <a:sym typeface="Montserrat"/>
              </a:defRPr>
            </a:lvl1pPr>
            <a:lvl2pPr marR="0" lvl="1"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r>
              <a:rPr lang="it-IT" sz="2400" dirty="0">
                <a:latin typeface="Calibri" panose="020F0502020204030204" pitchFamily="34" charset="0"/>
                <a:cs typeface="Calibri" panose="020F0502020204030204" pitchFamily="34" charset="0"/>
              </a:rPr>
              <a:t>Contenuti didattici di questa unità</a:t>
            </a:r>
            <a:endParaRPr lang="en-US" sz="2400" dirty="0">
              <a:latin typeface="Calibri" panose="020F0502020204030204" pitchFamily="34" charset="0"/>
              <a:cs typeface="Calibri" panose="020F0502020204030204" pitchFamily="34" charset="0"/>
            </a:endParaRPr>
          </a:p>
        </p:txBody>
      </p:sp>
      <p:sp>
        <p:nvSpPr>
          <p:cNvPr id="8" name="Pladsholder til tekst 3">
            <a:extLst>
              <a:ext uri="{FF2B5EF4-FFF2-40B4-BE49-F238E27FC236}">
                <a16:creationId xmlns:a16="http://schemas.microsoft.com/office/drawing/2014/main" id="{53D69404-1D94-1C27-1966-D182C149C2D2}"/>
              </a:ext>
            </a:extLst>
          </p:cNvPr>
          <p:cNvSpPr>
            <a:spLocks noGrp="1"/>
          </p:cNvSpPr>
          <p:nvPr>
            <p:ph type="body" idx="2"/>
          </p:nvPr>
        </p:nvSpPr>
        <p:spPr>
          <a:xfrm>
            <a:off x="385665" y="1895484"/>
            <a:ext cx="8028992" cy="3204474"/>
          </a:xfrm>
        </p:spPr>
        <p:txBody>
          <a:bodyPr/>
          <a:lstStyle/>
          <a:p>
            <a:pPr marL="228600" indent="0">
              <a:lnSpc>
                <a:spcPct val="150000"/>
              </a:lnSpc>
              <a:spcBef>
                <a:spcPts val="0"/>
              </a:spcBef>
              <a:buClr>
                <a:schemeClr val="tx1"/>
              </a:buClr>
              <a:buSzPct val="64000"/>
            </a:pPr>
            <a:r>
              <a:rPr lang="it-IT" sz="1600" kern="100" dirty="0">
                <a:solidFill>
                  <a:schemeClr val="tx1"/>
                </a:solidFill>
                <a:latin typeface="Calibri" panose="020F0502020204030204" pitchFamily="34" charset="0"/>
                <a:ea typeface="Calibri"/>
                <a:cs typeface="Calibri" panose="020F0502020204030204" pitchFamily="34" charset="0"/>
              </a:rPr>
              <a:t>Che cos'è la sostenibilità?</a:t>
            </a:r>
          </a:p>
          <a:p>
            <a:pPr marL="228600" indent="0">
              <a:lnSpc>
                <a:spcPct val="150000"/>
              </a:lnSpc>
              <a:spcBef>
                <a:spcPts val="0"/>
              </a:spcBef>
              <a:buClr>
                <a:schemeClr val="tx1"/>
              </a:buClr>
              <a:buSzPct val="64000"/>
            </a:pPr>
            <a:r>
              <a:rPr lang="it-IT" sz="1600" kern="100" dirty="0">
                <a:solidFill>
                  <a:schemeClr val="tx1"/>
                </a:solidFill>
                <a:latin typeface="Calibri" panose="020F0502020204030204" pitchFamily="34" charset="0"/>
                <a:ea typeface="Calibri"/>
                <a:cs typeface="Calibri" panose="020F0502020204030204" pitchFamily="34" charset="0"/>
              </a:rPr>
              <a:t>Come vivere uno stile di vita sostenibile</a:t>
            </a:r>
          </a:p>
          <a:p>
            <a:pPr marL="228600" indent="0">
              <a:lnSpc>
                <a:spcPct val="150000"/>
              </a:lnSpc>
              <a:spcBef>
                <a:spcPts val="0"/>
              </a:spcBef>
              <a:buClr>
                <a:schemeClr val="tx1"/>
              </a:buClr>
              <a:buSzPct val="64000"/>
            </a:pPr>
            <a:r>
              <a:rPr lang="it-IT" sz="1600" kern="100" dirty="0">
                <a:solidFill>
                  <a:schemeClr val="tx1"/>
                </a:solidFill>
                <a:latin typeface="Calibri" panose="020F0502020204030204" pitchFamily="34" charset="0"/>
                <a:ea typeface="Calibri"/>
                <a:cs typeface="Calibri" panose="020F0502020204030204" pitchFamily="34" charset="0"/>
              </a:rPr>
              <a:t>Gli ecosistemi</a:t>
            </a:r>
          </a:p>
          <a:p>
            <a:pPr marL="228600" indent="0">
              <a:lnSpc>
                <a:spcPct val="150000"/>
              </a:lnSpc>
              <a:spcBef>
                <a:spcPts val="0"/>
              </a:spcBef>
              <a:buClr>
                <a:schemeClr val="tx1"/>
              </a:buClr>
              <a:buSzPct val="64000"/>
            </a:pPr>
            <a:r>
              <a:rPr lang="it-IT" sz="1600" kern="100" dirty="0">
                <a:solidFill>
                  <a:schemeClr val="tx1"/>
                </a:solidFill>
                <a:latin typeface="Calibri" panose="020F0502020204030204" pitchFamily="34" charset="0"/>
                <a:ea typeface="Calibri"/>
                <a:cs typeface="Calibri" panose="020F0502020204030204" pitchFamily="34" charset="0"/>
              </a:rPr>
              <a:t>La biodiversità</a:t>
            </a:r>
          </a:p>
          <a:p>
            <a:pPr marL="228600" indent="0">
              <a:lnSpc>
                <a:spcPct val="150000"/>
              </a:lnSpc>
              <a:spcBef>
                <a:spcPts val="0"/>
              </a:spcBef>
              <a:buClr>
                <a:schemeClr val="tx1"/>
              </a:buClr>
              <a:buSzPct val="64000"/>
            </a:pPr>
            <a:r>
              <a:rPr lang="it-IT" sz="1600" kern="100" dirty="0">
                <a:solidFill>
                  <a:schemeClr val="tx1"/>
                </a:solidFill>
                <a:latin typeface="Calibri" panose="020F0502020204030204" pitchFamily="34" charset="0"/>
                <a:ea typeface="Calibri"/>
                <a:cs typeface="Calibri" panose="020F0502020204030204" pitchFamily="34" charset="0"/>
              </a:rPr>
              <a:t>Giardinaggio con piante autoctone e valorizzazione della biodiversità</a:t>
            </a:r>
          </a:p>
          <a:p>
            <a:pPr marL="228600" indent="0">
              <a:lnSpc>
                <a:spcPct val="150000"/>
              </a:lnSpc>
              <a:spcBef>
                <a:spcPts val="0"/>
              </a:spcBef>
              <a:buClr>
                <a:schemeClr val="tx1"/>
              </a:buClr>
              <a:buSzPct val="64000"/>
            </a:pPr>
            <a:r>
              <a:rPr lang="it-IT" sz="1600" kern="100" dirty="0">
                <a:solidFill>
                  <a:schemeClr val="tx1"/>
                </a:solidFill>
                <a:latin typeface="Calibri" panose="020F0502020204030204" pitchFamily="34" charset="0"/>
                <a:ea typeface="Calibri"/>
                <a:cs typeface="Calibri" panose="020F0502020204030204" pitchFamily="34" charset="0"/>
              </a:rPr>
              <a:t>Come ridurre l'impronta di carbonio coltivando ortaggi e frutta</a:t>
            </a:r>
          </a:p>
          <a:p>
            <a:pPr marL="228600" indent="0">
              <a:lnSpc>
                <a:spcPct val="150000"/>
              </a:lnSpc>
              <a:spcBef>
                <a:spcPts val="0"/>
              </a:spcBef>
              <a:buClr>
                <a:schemeClr val="tx1"/>
              </a:buClr>
              <a:buSzPct val="64000"/>
            </a:pPr>
            <a:r>
              <a:rPr lang="it-IT" sz="1600" kern="100" dirty="0">
                <a:solidFill>
                  <a:schemeClr val="tx1"/>
                </a:solidFill>
                <a:latin typeface="Calibri" panose="020F0502020204030204" pitchFamily="34" charset="0"/>
                <a:ea typeface="Calibri"/>
                <a:cs typeface="Calibri" panose="020F0502020204030204" pitchFamily="34" charset="0"/>
              </a:rPr>
              <a:t>Pratiche di giardinaggio sostenibile e giardinaggio biologico</a:t>
            </a:r>
          </a:p>
          <a:p>
            <a:pPr marL="228600" indent="0">
              <a:lnSpc>
                <a:spcPct val="150000"/>
              </a:lnSpc>
              <a:spcBef>
                <a:spcPts val="0"/>
              </a:spcBef>
              <a:buClr>
                <a:schemeClr val="tx1"/>
              </a:buClr>
              <a:buSzPct val="64000"/>
            </a:pPr>
            <a:r>
              <a:rPr lang="it-IT" sz="1600" kern="100" dirty="0">
                <a:solidFill>
                  <a:schemeClr val="tx1"/>
                </a:solidFill>
                <a:latin typeface="Calibri" panose="020F0502020204030204" pitchFamily="34" charset="0"/>
                <a:ea typeface="Calibri"/>
                <a:cs typeface="Calibri" panose="020F0502020204030204" pitchFamily="34" charset="0"/>
              </a:rPr>
              <a:t>Progetto di giardino comunitario</a:t>
            </a:r>
            <a:endParaRPr lang="en-US" sz="900" kern="100" dirty="0">
              <a:solidFill>
                <a:schemeClr val="tx1"/>
              </a:solidFill>
              <a:effectLst/>
              <a:latin typeface="Helvetica Neue" panose="020B0604020202020204" charset="0"/>
              <a:ea typeface="Calibri"/>
              <a:cs typeface="Times New Roman"/>
            </a:endParaRPr>
          </a:p>
          <a:p>
            <a:pPr marL="228600" indent="0">
              <a:lnSpc>
                <a:spcPct val="107000"/>
              </a:lnSpc>
              <a:spcAft>
                <a:spcPts val="800"/>
              </a:spcAft>
            </a:pPr>
            <a:endParaRPr lang="da-DK" sz="900" dirty="0">
              <a:latin typeface="Helvetica Neue" panose="020B0604020202020204" charset="0"/>
            </a:endParaRPr>
          </a:p>
          <a:p>
            <a:pPr marL="514350" indent="-285750">
              <a:buFont typeface="Arial" panose="020B0604020202020204" pitchFamily="34" charset="0"/>
              <a:buChar char="•"/>
            </a:pPr>
            <a:endParaRPr lang="da-DK" sz="900" dirty="0">
              <a:latin typeface="Helvetica Neue" panose="020B0604020202020204" charset="0"/>
            </a:endParaRPr>
          </a:p>
        </p:txBody>
      </p:sp>
    </p:spTree>
    <p:extLst>
      <p:ext uri="{BB962C8B-B14F-4D97-AF65-F5344CB8AC3E}">
        <p14:creationId xmlns:p14="http://schemas.microsoft.com/office/powerpoint/2010/main" val="2632628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10"/>
          <p:cNvSpPr txBox="1">
            <a:spLocks noGrp="1"/>
          </p:cNvSpPr>
          <p:nvPr>
            <p:ph type="sldNum" idx="12"/>
          </p:nvPr>
        </p:nvSpPr>
        <p:spPr>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SzPts val="1200"/>
              <a:buNone/>
            </a:pPr>
            <a:fld id="{00000000-1234-1234-1234-123412341234}" type="slidenum">
              <a:rPr lang="it-IT"/>
              <a:t>8</a:t>
            </a:fld>
            <a:endParaRPr/>
          </a:p>
        </p:txBody>
      </p:sp>
      <p:sp>
        <p:nvSpPr>
          <p:cNvPr id="3" name="Text Placeholder 2">
            <a:extLst>
              <a:ext uri="{FF2B5EF4-FFF2-40B4-BE49-F238E27FC236}">
                <a16:creationId xmlns:a16="http://schemas.microsoft.com/office/drawing/2014/main" id="{8A17B7FE-C865-C983-F09E-11DCC800DE11}"/>
              </a:ext>
            </a:extLst>
          </p:cNvPr>
          <p:cNvSpPr>
            <a:spLocks noGrp="1"/>
          </p:cNvSpPr>
          <p:nvPr>
            <p:ph type="body" idx="1"/>
          </p:nvPr>
        </p:nvSpPr>
        <p:spPr>
          <a:xfrm>
            <a:off x="961415" y="3828267"/>
            <a:ext cx="2722908" cy="1508126"/>
          </a:xfrm>
        </p:spPr>
        <p:txBody>
          <a:bodyPr/>
          <a:lstStyle/>
          <a:p>
            <a:pPr marL="228600" indent="0"/>
            <a:endParaRPr lang="en-US" dirty="0">
              <a:latin typeface="Arial Nova"/>
            </a:endParaRPr>
          </a:p>
          <a:p>
            <a:pPr marL="228600" indent="0"/>
            <a:endParaRPr lang="en-US" dirty="0">
              <a:latin typeface="Arial Nova"/>
            </a:endParaRPr>
          </a:p>
          <a:p>
            <a:pPr>
              <a:buAutoNum type="arabicPeriod"/>
            </a:pPr>
            <a:endParaRPr lang="en-US" dirty="0">
              <a:latin typeface="Arial Nova"/>
            </a:endParaRPr>
          </a:p>
        </p:txBody>
      </p:sp>
      <p:sp>
        <p:nvSpPr>
          <p:cNvPr id="4" name="Pladsholder til tekst 3">
            <a:extLst>
              <a:ext uri="{FF2B5EF4-FFF2-40B4-BE49-F238E27FC236}">
                <a16:creationId xmlns:a16="http://schemas.microsoft.com/office/drawing/2014/main" id="{78714FB3-1424-690F-86AD-F280E248F5C0}"/>
              </a:ext>
            </a:extLst>
          </p:cNvPr>
          <p:cNvSpPr>
            <a:spLocks noGrp="1"/>
          </p:cNvSpPr>
          <p:nvPr>
            <p:ph type="body" idx="2"/>
          </p:nvPr>
        </p:nvSpPr>
        <p:spPr>
          <a:xfrm>
            <a:off x="366816" y="2201806"/>
            <a:ext cx="9933993" cy="4554302"/>
          </a:xfrm>
        </p:spPr>
        <p:txBody>
          <a:bodyPr/>
          <a:lstStyle/>
          <a:p>
            <a:pPr>
              <a:lnSpc>
                <a:spcPct val="150000"/>
              </a:lnSpc>
              <a:spcBef>
                <a:spcPts val="0"/>
              </a:spcBef>
            </a:pPr>
            <a:r>
              <a:rPr lang="da-DK" sz="16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https://www.inspirecleanenergy.com/blog/sustainable-living/environmental-sustainability-definition</a:t>
            </a:r>
            <a:r>
              <a:rPr lang="da-DK" sz="1600" kern="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200000"/>
              </a:lnSpc>
              <a:spcBef>
                <a:spcPts val="0"/>
              </a:spcBef>
            </a:pPr>
            <a:r>
              <a:rPr lang="da-DK" sz="16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https://sustainability-innovation.asu.edu/sustainabilitysolutions/programs/teachersacademy/</a:t>
            </a:r>
          </a:p>
          <a:p>
            <a:pPr>
              <a:lnSpc>
                <a:spcPct val="200000"/>
              </a:lnSpc>
              <a:spcBef>
                <a:spcPts val="0"/>
              </a:spcBef>
            </a:pPr>
            <a:r>
              <a:rPr lang="da-DK" sz="1600" u="sng" kern="100" dirty="0" err="1">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teacher-resources</a:t>
            </a:r>
            <a:r>
              <a:rPr lang="da-DK" sz="16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a:t>
            </a:r>
            <a:r>
              <a:rPr lang="da-DK" sz="1600" kern="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200000"/>
              </a:lnSpc>
              <a:spcBef>
                <a:spcPts val="0"/>
              </a:spcBef>
            </a:pPr>
            <a:r>
              <a:rPr lang="da-DK" sz="16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https://dynamicearthlearning.com/why-is-biodiversity-important-to-ecosystems/</a:t>
            </a:r>
            <a:r>
              <a:rPr lang="da-DK" sz="1600" kern="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200000"/>
              </a:lnSpc>
              <a:spcBef>
                <a:spcPts val="0"/>
              </a:spcBef>
            </a:pPr>
            <a:r>
              <a:rPr lang="da-DK" sz="1600" kern="100" dirty="0">
                <a:effectLst/>
                <a:latin typeface="Calibri" panose="020F0502020204030204" pitchFamily="34" charset="0"/>
                <a:ea typeface="Calibri" panose="020F0502020204030204" pitchFamily="34" charset="0"/>
                <a:cs typeface="Times New Roman" panose="02020603050405020304" pitchFamily="18" charset="0"/>
                <a:hlinkClick r:id="rId6"/>
              </a:rPr>
              <a:t>https://www.chaireunesco-adm.com/13-Can-community-gardens-promote-more-sustainable-lifestyles</a:t>
            </a:r>
            <a:r>
              <a:rPr lang="da-DK" sz="1600" kern="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200000"/>
              </a:lnSpc>
              <a:spcBef>
                <a:spcPts val="0"/>
              </a:spcBef>
            </a:pPr>
            <a:r>
              <a:rPr lang="da-DK" sz="1600" kern="100" dirty="0">
                <a:effectLst/>
                <a:latin typeface="Calibri" panose="020F0502020204030204" pitchFamily="34" charset="0"/>
                <a:ea typeface="Calibri" panose="020F0502020204030204" pitchFamily="34" charset="0"/>
                <a:cs typeface="Times New Roman" panose="02020603050405020304" pitchFamily="18" charset="0"/>
                <a:hlinkClick r:id="rId7"/>
              </a:rPr>
              <a:t>https://www.ncbi.nlm.nih.gov/pmc/articles/PMC9603381/</a:t>
            </a:r>
            <a:r>
              <a:rPr lang="da-DK" sz="1600" kern="100" dirty="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da-DK" sz="9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a-DK" sz="900" dirty="0">
              <a:latin typeface="Helvetica Neue" panose="020B0604020202020204" charset="0"/>
            </a:endParaRPr>
          </a:p>
        </p:txBody>
      </p:sp>
      <p:sp>
        <p:nvSpPr>
          <p:cNvPr id="6" name="Titel 1">
            <a:extLst>
              <a:ext uri="{FF2B5EF4-FFF2-40B4-BE49-F238E27FC236}">
                <a16:creationId xmlns:a16="http://schemas.microsoft.com/office/drawing/2014/main" id="{3786256B-085A-D4C9-93DB-6619BD702725}"/>
              </a:ext>
            </a:extLst>
          </p:cNvPr>
          <p:cNvSpPr txBox="1">
            <a:spLocks/>
          </p:cNvSpPr>
          <p:nvPr/>
        </p:nvSpPr>
        <p:spPr>
          <a:xfrm>
            <a:off x="555245" y="1347061"/>
            <a:ext cx="5996899" cy="575636"/>
          </a:xfrm>
          <a:prstGeom prst="rect">
            <a:avLst/>
          </a:prstGeom>
          <a:noFill/>
          <a:ln>
            <a:noFill/>
          </a:ln>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ontserrat"/>
              <a:buNone/>
              <a:defRPr sz="2800" b="1" i="0" u="none" strike="noStrike" cap="none">
                <a:solidFill>
                  <a:schemeClr val="dk1"/>
                </a:solidFill>
                <a:latin typeface="Montserrat"/>
                <a:ea typeface="Montserrat"/>
                <a:cs typeface="Montserrat"/>
                <a:sym typeface="Montserrat"/>
              </a:defRPr>
            </a:lvl1pPr>
            <a:lvl2pPr marR="0" lvl="1"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r>
              <a:rPr lang="it-IT" sz="2400" dirty="0">
                <a:latin typeface="Calibri" panose="020F0502020204030204" pitchFamily="34" charset="0"/>
                <a:cs typeface="Calibri" panose="020F0502020204030204" pitchFamily="34" charset="0"/>
              </a:rPr>
              <a:t>Conoscenze di base relative a questa unità</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06899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27381394-4454-F43F-038C-2B62496053BA}"/>
              </a:ext>
            </a:extLst>
          </p:cNvPr>
          <p:cNvSpPr/>
          <p:nvPr/>
        </p:nvSpPr>
        <p:spPr>
          <a:xfrm>
            <a:off x="7010400" y="99520"/>
            <a:ext cx="4568190" cy="6506560"/>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lang="da-DK" dirty="0"/>
          </a:p>
        </p:txBody>
      </p:sp>
      <p:sp>
        <p:nvSpPr>
          <p:cNvPr id="2" name="Titel 1">
            <a:extLst>
              <a:ext uri="{FF2B5EF4-FFF2-40B4-BE49-F238E27FC236}">
                <a16:creationId xmlns:a16="http://schemas.microsoft.com/office/drawing/2014/main" id="{EAFDFF67-FCAA-1E1F-5BE3-0C5792834BEC}"/>
              </a:ext>
            </a:extLst>
          </p:cNvPr>
          <p:cNvSpPr>
            <a:spLocks noGrp="1"/>
          </p:cNvSpPr>
          <p:nvPr>
            <p:ph type="title"/>
          </p:nvPr>
        </p:nvSpPr>
        <p:spPr>
          <a:xfrm>
            <a:off x="322799" y="1690007"/>
            <a:ext cx="6412298" cy="4083558"/>
          </a:xfrm>
        </p:spPr>
        <p:txBody>
          <a:bodyPr/>
          <a:lstStyle/>
          <a:p>
            <a:r>
              <a:rPr lang="it-IT" sz="1600" b="0" dirty="0">
                <a:solidFill>
                  <a:schemeClr val="tx1"/>
                </a:solidFill>
                <a:latin typeface="Calibri" panose="020F0502020204030204" pitchFamily="34" charset="0"/>
                <a:cs typeface="Calibri" panose="020F0502020204030204" pitchFamily="34" charset="0"/>
              </a:rPr>
              <a:t>Dopo aver completato il corso completo, l'apprendista può accedere al test di valutazione finale sotto forma di un quiz a scelta multipla di 10 domande con 4 risposte opzionali, ma una sola risposta corretta per ogni domanda. </a:t>
            </a:r>
            <a:br>
              <a:rPr lang="it-IT" sz="1600" b="0" dirty="0">
                <a:solidFill>
                  <a:schemeClr val="tx1"/>
                </a:solidFill>
                <a:latin typeface="Calibri" panose="020F0502020204030204" pitchFamily="34" charset="0"/>
                <a:cs typeface="Calibri" panose="020F0502020204030204" pitchFamily="34" charset="0"/>
              </a:rPr>
            </a:br>
            <a:br>
              <a:rPr lang="it-IT" sz="1600" b="0" dirty="0">
                <a:solidFill>
                  <a:schemeClr val="tx1"/>
                </a:solidFill>
                <a:latin typeface="Calibri" panose="020F0502020204030204" pitchFamily="34" charset="0"/>
                <a:cs typeface="Calibri" panose="020F0502020204030204" pitchFamily="34" charset="0"/>
              </a:rPr>
            </a:br>
            <a:r>
              <a:rPr lang="it-IT" sz="1600" b="0" dirty="0">
                <a:solidFill>
                  <a:schemeClr val="tx1"/>
                </a:solidFill>
                <a:latin typeface="Calibri" panose="020F0502020204030204" pitchFamily="34" charset="0"/>
                <a:cs typeface="Calibri" panose="020F0502020204030204" pitchFamily="34" charset="0"/>
              </a:rPr>
              <a:t>Il quiz valuta tutti i risultati di apprendimento di questa unità in modo equilibrato, anche se alcune domande possono valutare più risultati. </a:t>
            </a:r>
            <a:br>
              <a:rPr lang="it-IT" sz="1600" b="0" dirty="0">
                <a:solidFill>
                  <a:schemeClr val="tx1"/>
                </a:solidFill>
                <a:latin typeface="Calibri" panose="020F0502020204030204" pitchFamily="34" charset="0"/>
                <a:cs typeface="Calibri" panose="020F0502020204030204" pitchFamily="34" charset="0"/>
              </a:rPr>
            </a:br>
            <a:br>
              <a:rPr lang="it-IT" sz="1600" b="0" dirty="0">
                <a:solidFill>
                  <a:schemeClr val="tx1"/>
                </a:solidFill>
                <a:latin typeface="Calibri" panose="020F0502020204030204" pitchFamily="34" charset="0"/>
                <a:cs typeface="Calibri" panose="020F0502020204030204" pitchFamily="34" charset="0"/>
              </a:rPr>
            </a:br>
            <a:r>
              <a:rPr lang="it-IT" sz="1600" b="0" dirty="0">
                <a:solidFill>
                  <a:schemeClr val="tx1"/>
                </a:solidFill>
                <a:latin typeface="Calibri" panose="020F0502020204030204" pitchFamily="34" charset="0"/>
                <a:cs typeface="Calibri" panose="020F0502020204030204" pitchFamily="34" charset="0"/>
              </a:rPr>
              <a:t>Le domande coprono complessivamente tutte le aree chiave del contenuto dell'apprendimento.</a:t>
            </a:r>
            <a:br>
              <a:rPr lang="it-IT" sz="1600" b="0" dirty="0">
                <a:solidFill>
                  <a:schemeClr val="tx1"/>
                </a:solidFill>
                <a:latin typeface="Calibri" panose="020F0502020204030204" pitchFamily="34" charset="0"/>
                <a:cs typeface="Calibri" panose="020F0502020204030204" pitchFamily="34" charset="0"/>
              </a:rPr>
            </a:br>
            <a:br>
              <a:rPr lang="it-IT" sz="1600" b="0" dirty="0">
                <a:solidFill>
                  <a:schemeClr val="tx1"/>
                </a:solidFill>
                <a:latin typeface="Calibri" panose="020F0502020204030204" pitchFamily="34" charset="0"/>
                <a:cs typeface="Calibri" panose="020F0502020204030204" pitchFamily="34" charset="0"/>
              </a:rPr>
            </a:br>
            <a:r>
              <a:rPr lang="it-IT" sz="1600" b="0" dirty="0">
                <a:solidFill>
                  <a:schemeClr val="tx1"/>
                </a:solidFill>
                <a:latin typeface="Calibri" panose="020F0502020204030204" pitchFamily="34" charset="0"/>
                <a:cs typeface="Calibri" panose="020F0502020204030204" pitchFamily="34" charset="0"/>
              </a:rPr>
              <a:t>Il contenuto del quiz può essere visualizzato a destra. </a:t>
            </a:r>
            <a:br>
              <a:rPr lang="it-IT" sz="1600" b="0" dirty="0">
                <a:solidFill>
                  <a:schemeClr val="tx1"/>
                </a:solidFill>
                <a:latin typeface="Calibri" panose="020F0502020204030204" pitchFamily="34" charset="0"/>
                <a:cs typeface="Calibri" panose="020F0502020204030204" pitchFamily="34" charset="0"/>
              </a:rPr>
            </a:br>
            <a:br>
              <a:rPr lang="it-IT" sz="1600" b="0" dirty="0">
                <a:solidFill>
                  <a:schemeClr val="tx1"/>
                </a:solidFill>
                <a:latin typeface="Calibri" panose="020F0502020204030204" pitchFamily="34" charset="0"/>
                <a:cs typeface="Calibri" panose="020F0502020204030204" pitchFamily="34" charset="0"/>
              </a:rPr>
            </a:br>
            <a:r>
              <a:rPr lang="it-IT" sz="1600" b="0" dirty="0">
                <a:solidFill>
                  <a:schemeClr val="tx1"/>
                </a:solidFill>
                <a:latin typeface="Calibri" panose="020F0502020204030204" pitchFamily="34" charset="0"/>
                <a:cs typeface="Calibri" panose="020F0502020204030204" pitchFamily="34" charset="0"/>
              </a:rPr>
              <a:t>Per superare questo test dell'unità di apprendimento, il partecipante deve dare almeno 8 risposte corrette.</a:t>
            </a:r>
            <a:br>
              <a:rPr lang="en-US" sz="1600" b="0" dirty="0">
                <a:solidFill>
                  <a:schemeClr val="tx1"/>
                </a:solidFill>
                <a:latin typeface="Calibri" panose="020F0502020204030204" pitchFamily="34" charset="0"/>
                <a:cs typeface="Calibri" panose="020F0502020204030204" pitchFamily="34" charset="0"/>
              </a:rPr>
            </a:br>
            <a:br>
              <a:rPr lang="en-US" sz="1600" b="0" dirty="0">
                <a:solidFill>
                  <a:schemeClr val="tx1"/>
                </a:solidFill>
                <a:latin typeface="Calibri" panose="020F0502020204030204" pitchFamily="34" charset="0"/>
                <a:cs typeface="Calibri" panose="020F0502020204030204" pitchFamily="34" charset="0"/>
              </a:rPr>
            </a:br>
            <a:endParaRPr lang="da-DK" sz="1600" dirty="0">
              <a:solidFill>
                <a:schemeClr val="tx1"/>
              </a:solidFill>
              <a:latin typeface="Calibri" panose="020F0502020204030204" pitchFamily="34" charset="0"/>
              <a:cs typeface="Calibri" panose="020F0502020204030204" pitchFamily="34" charset="0"/>
            </a:endParaRPr>
          </a:p>
        </p:txBody>
      </p:sp>
      <p:sp>
        <p:nvSpPr>
          <p:cNvPr id="5" name="Titel 1">
            <a:extLst>
              <a:ext uri="{FF2B5EF4-FFF2-40B4-BE49-F238E27FC236}">
                <a16:creationId xmlns:a16="http://schemas.microsoft.com/office/drawing/2014/main" id="{39CA2698-1378-178D-0F0D-6F1E568788EE}"/>
              </a:ext>
            </a:extLst>
          </p:cNvPr>
          <p:cNvSpPr txBox="1">
            <a:spLocks/>
          </p:cNvSpPr>
          <p:nvPr/>
        </p:nvSpPr>
        <p:spPr>
          <a:xfrm>
            <a:off x="712235" y="1091184"/>
            <a:ext cx="6170530" cy="575636"/>
          </a:xfrm>
          <a:prstGeom prst="rect">
            <a:avLst/>
          </a:prstGeom>
          <a:noFill/>
          <a:ln>
            <a:noFill/>
          </a:ln>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Montserrat"/>
              <a:buNone/>
              <a:defRPr sz="2800" b="1" i="0" u="none" strike="noStrike" cap="none">
                <a:solidFill>
                  <a:schemeClr val="dk1"/>
                </a:solidFill>
                <a:latin typeface="Montserrat"/>
                <a:ea typeface="Montserrat"/>
                <a:cs typeface="Montserrat"/>
                <a:sym typeface="Montserrat"/>
              </a:defRPr>
            </a:lvl1pPr>
            <a:lvl2pPr marR="0" lvl="1"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2pPr>
            <a:lvl3pPr marR="0" lvl="2"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3pPr>
            <a:lvl4pPr marR="0" lvl="3"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4pPr>
            <a:lvl5pPr marR="0" lvl="4"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5pPr>
            <a:lvl6pPr marR="0" lvl="5"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6pPr>
            <a:lvl7pPr marR="0" lvl="6"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7pPr>
            <a:lvl8pPr marR="0" lvl="7"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8pPr>
            <a:lvl9pPr marR="0" lvl="8" algn="l" rtl="0">
              <a:lnSpc>
                <a:spcPct val="90000"/>
              </a:lnSpc>
              <a:spcBef>
                <a:spcPts val="0"/>
              </a:spcBef>
              <a:spcAft>
                <a:spcPts val="0"/>
              </a:spcAft>
              <a:buClr>
                <a:srgbClr val="000000"/>
              </a:buClr>
              <a:buSzPts val="4400"/>
              <a:buFont typeface="Calibri"/>
              <a:buNone/>
              <a:defRPr sz="4400" b="0" i="0" u="none" strike="noStrike" cap="none">
                <a:solidFill>
                  <a:srgbClr val="000000"/>
                </a:solidFill>
                <a:latin typeface="Calibri"/>
                <a:ea typeface="Calibri"/>
                <a:cs typeface="Calibri"/>
                <a:sym typeface="Calibri"/>
              </a:defRPr>
            </a:lvl9pPr>
          </a:lstStyle>
          <a:p>
            <a:r>
              <a:rPr lang="it-IT" sz="2400" dirty="0">
                <a:latin typeface="Calibri" panose="020F0502020204030204" pitchFamily="34" charset="0"/>
                <a:cs typeface="Calibri" panose="020F0502020204030204" pitchFamily="34" charset="0"/>
              </a:rPr>
              <a:t>Valutazione delle competenze di questa unità</a:t>
            </a:r>
            <a:endParaRPr lang="en-US" sz="2400" dirty="0">
              <a:latin typeface="Calibri" panose="020F0502020204030204" pitchFamily="34" charset="0"/>
              <a:cs typeface="Calibri" panose="020F0502020204030204" pitchFamily="34" charset="0"/>
            </a:endParaRPr>
          </a:p>
        </p:txBody>
      </p:sp>
      <p:pic>
        <p:nvPicPr>
          <p:cNvPr id="6" name="Immagine 5">
            <a:extLst>
              <a:ext uri="{FF2B5EF4-FFF2-40B4-BE49-F238E27FC236}">
                <a16:creationId xmlns:a16="http://schemas.microsoft.com/office/drawing/2014/main" id="{0F7C6BF1-5684-2A13-D292-116D4B70A9FD}"/>
              </a:ext>
            </a:extLst>
          </p:cNvPr>
          <p:cNvPicPr>
            <a:picLocks noChangeAspect="1"/>
          </p:cNvPicPr>
          <p:nvPr/>
        </p:nvPicPr>
        <p:blipFill>
          <a:blip r:embed="rId2"/>
          <a:stretch>
            <a:fillRect/>
          </a:stretch>
        </p:blipFill>
        <p:spPr>
          <a:xfrm>
            <a:off x="7010399" y="99520"/>
            <a:ext cx="4590403" cy="6506560"/>
          </a:xfrm>
          <a:prstGeom prst="rect">
            <a:avLst/>
          </a:prstGeom>
        </p:spPr>
      </p:pic>
    </p:spTree>
    <p:extLst>
      <p:ext uri="{BB962C8B-B14F-4D97-AF65-F5344CB8AC3E}">
        <p14:creationId xmlns:p14="http://schemas.microsoft.com/office/powerpoint/2010/main" val="393647325"/>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500f5c3-46e7-49a5-a06e-3a72d4837232" xsi:nil="true"/>
    <lcf76f155ced4ddcb4097134ff3c332f xmlns="e69262cd-589a-4ad7-abab-61fde219138f">
      <Terms xmlns="http://schemas.microsoft.com/office/infopath/2007/PartnerControls"/>
    </lcf76f155ced4ddcb4097134ff3c332f>
    <_Flow_SignoffStatus xmlns="e69262cd-589a-4ad7-abab-61fde219138f" xsi:nil="true"/>
    <SharedWithUsers xmlns="9500f5c3-46e7-49a5-a06e-3a72d4837232">
      <UserInfo>
        <DisplayName>Jacob Mazanti</DisplayName>
        <AccountId>17</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B36CEE3F7EC0CE4D96108F6464033734" ma:contentTypeVersion="18" ma:contentTypeDescription="Opret et nyt dokument." ma:contentTypeScope="" ma:versionID="7539ed54ba113b9a6185a0cbb0742c5b">
  <xsd:schema xmlns:xsd="http://www.w3.org/2001/XMLSchema" xmlns:xs="http://www.w3.org/2001/XMLSchema" xmlns:p="http://schemas.microsoft.com/office/2006/metadata/properties" xmlns:ns2="e69262cd-589a-4ad7-abab-61fde219138f" xmlns:ns3="9500f5c3-46e7-49a5-a06e-3a72d4837232" targetNamespace="http://schemas.microsoft.com/office/2006/metadata/properties" ma:root="true" ma:fieldsID="2172649b47e3f87cef3ff870cf401986" ns2:_="" ns3:_="">
    <xsd:import namespace="e69262cd-589a-4ad7-abab-61fde219138f"/>
    <xsd:import namespace="9500f5c3-46e7-49a5-a06e-3a72d483723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lcf76f155ced4ddcb4097134ff3c332f" minOccurs="0"/>
                <xsd:element ref="ns3:TaxCatchAll" minOccurs="0"/>
                <xsd:element ref="ns2:_Flow_SignoffStatu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69262cd-589a-4ad7-abab-61fde21913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illedmærker" ma:readOnly="false" ma:fieldId="{5cf76f15-5ced-4ddc-b409-7134ff3c332f}" ma:taxonomyMulti="true" ma:sspId="16a63a0a-85a0-4c05-8e3d-4c726a52ee8a" ma:termSetId="09814cd3-568e-fe90-9814-8d621ff8fb84" ma:anchorId="fba54fb3-c3e1-fe81-a776-ca4b69148c4d" ma:open="true" ma:isKeyword="false">
      <xsd:complexType>
        <xsd:sequence>
          <xsd:element ref="pc:Terms" minOccurs="0" maxOccurs="1"/>
        </xsd:sequence>
      </xsd:complexType>
    </xsd:element>
    <xsd:element name="_Flow_SignoffStatus" ma:index="24" nillable="true" ma:displayName="Godkendelsesstatus" ma:internalName="Godkendelsesstatus">
      <xsd:simpleType>
        <xsd:restriction base="dms:Text"/>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500f5c3-46e7-49a5-a06e-3a72d4837232" elementFormDefault="qualified">
    <xsd:import namespace="http://schemas.microsoft.com/office/2006/documentManagement/types"/>
    <xsd:import namespace="http://schemas.microsoft.com/office/infopath/2007/PartnerControls"/>
    <xsd:element name="SharedWithUsers" ma:index="13"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Delt med detaljer" ma:internalName="SharedWithDetails" ma:readOnly="true">
      <xsd:simpleType>
        <xsd:restriction base="dms:Note">
          <xsd:maxLength value="255"/>
        </xsd:restriction>
      </xsd:simpleType>
    </xsd:element>
    <xsd:element name="TaxCatchAll" ma:index="23" nillable="true" ma:displayName="Taxonomy Catch All Column" ma:hidden="true" ma:list="{000568c0-6580-41d4-a6f4-a99eea9a4f59}" ma:internalName="TaxCatchAll" ma:showField="CatchAllData" ma:web="9500f5c3-46e7-49a5-a06e-3a72d483723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4D631A-2AE6-4E18-995C-A2011292C116}">
  <ds:schemaRefs>
    <ds:schemaRef ds:uri="7cb3100a-a148-4464-821a-06fff371061e"/>
    <ds:schemaRef ds:uri="9500f5c3-46e7-49a5-a06e-3a72d4837232"/>
    <ds:schemaRef ds:uri="d5e5463b-2bcf-4127-b6a2-27553d78f20f"/>
    <ds:schemaRef ds:uri="e69262cd-589a-4ad7-abab-61fde219138f"/>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CD37E21-4FB8-47CC-9F49-B01ACA61A6A6}">
  <ds:schemaRefs>
    <ds:schemaRef ds:uri="http://schemas.microsoft.com/sharepoint/v3/contenttype/forms"/>
  </ds:schemaRefs>
</ds:datastoreItem>
</file>

<file path=customXml/itemProps3.xml><?xml version="1.0" encoding="utf-8"?>
<ds:datastoreItem xmlns:ds="http://schemas.openxmlformats.org/officeDocument/2006/customXml" ds:itemID="{B0F6EDF6-921F-462A-9745-E43FF99CD916}">
  <ds:schemaRefs>
    <ds:schemaRef ds:uri="9500f5c3-46e7-49a5-a06e-3a72d4837232"/>
    <ds:schemaRef ds:uri="e69262cd-589a-4ad7-abab-61fde219138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1249</TotalTime>
  <Words>796</Words>
  <Application>Microsoft Office PowerPoint</Application>
  <PresentationFormat>Widescreen</PresentationFormat>
  <Paragraphs>78</Paragraphs>
  <Slides>11</Slides>
  <Notes>8</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11</vt:i4>
      </vt:variant>
    </vt:vector>
  </HeadingPairs>
  <TitlesOfParts>
    <vt:vector size="19" baseType="lpstr">
      <vt:lpstr>Arial</vt:lpstr>
      <vt:lpstr>Calibri</vt:lpstr>
      <vt:lpstr>Helvetica Neue</vt:lpstr>
      <vt:lpstr>Montserrat Medium</vt:lpstr>
      <vt:lpstr>Arial Nova</vt:lpstr>
      <vt:lpstr>Times New Roman</vt:lpstr>
      <vt:lpstr>Montserrat</vt:lpstr>
      <vt:lpstr>Office Theme</vt:lpstr>
      <vt:lpstr>·   </vt:lpstr>
      <vt:lpstr>Obiettivo di questa unità</vt:lpstr>
      <vt:lpstr>Presentazione standard di PowerPoint</vt:lpstr>
      <vt:lpstr>Presentazione standard di PowerPoint</vt:lpstr>
      <vt:lpstr>Flusso di attività di questa unità</vt:lpstr>
      <vt:lpstr>Flusso di attività di questa unità</vt:lpstr>
      <vt:lpstr>Presentazione standard di PowerPoint</vt:lpstr>
      <vt:lpstr>Presentazione standard di PowerPoint</vt:lpstr>
      <vt:lpstr>Dopo aver completato il corso completo, l'apprendista può accedere al test di valutazione finale sotto forma di un quiz a scelta multipla di 10 domande con 4 risposte opzionali, ma una sola risposta corretta per ogni domanda.   Il quiz valuta tutti i risultati di apprendimento di questa unità in modo equilibrato, anche se alcune domande possono valutare più risultati.   Le domande coprono complessivamente tutte le aree chiave del contenuto dell'apprendimento.  Il contenuto del quiz può essere visualizzato a destra.   Per superare questo test dell'unità di apprendimento, il partecipante deve dare almeno 8 risposte corrette.  </vt:lpstr>
      <vt:lpstr>Il partecipante riceve il badge digitale come riconoscimento delle competenze raggiunte se a) tutti i materiali e le attività di apprendimento sono stati completati e b) il risultato del quiz finale di valutazione delle competenze è pari o superiore all'80%.  Il partecipante non può saltare nessuna parte del materiale di apprendimento.  Per avere accesso al test, il partecipante deve completare l'intero corso, compresi tutti i temi e le attività di apprendimento.  Il contenuto di questa unità di apprendimento e il badge digitale associato sono approvati dalla partnership del progetto WE.   </vt:lpstr>
      <vt:lpstr>Divertitevi con l'unità del corso WE!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dc:creator>SIA eva93</dc:creator>
  <cp:lastModifiedBy>M. Vita</cp:lastModifiedBy>
  <cp:revision>15</cp:revision>
  <cp:lastPrinted>2023-10-04T13:54:21Z</cp:lastPrinted>
  <dcterms:created xsi:type="dcterms:W3CDTF">2023-09-26T06:23:35Z</dcterms:created>
  <dcterms:modified xsi:type="dcterms:W3CDTF">2023-12-20T12:46:28Z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0x010100B36CEE3F7EC0CE4D96108F6464033734</vt:lpwstr>
  </property>
</Properties>
</file>